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287000" cy="5880100"/>
  <p:notesSz cx="10287000" cy="5880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31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6"/>
  </p:normalViewPr>
  <p:slideViewPr>
    <p:cSldViewPr>
      <p:cViewPr varScale="1">
        <p:scale>
          <a:sx n="161" d="100"/>
          <a:sy n="161" d="100"/>
        </p:scale>
        <p:origin x="208" y="1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1525" y="1822831"/>
            <a:ext cx="8743950" cy="12348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43050" y="3292856"/>
            <a:ext cx="7200900" cy="1470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4350" y="1352423"/>
            <a:ext cx="4474845" cy="38808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297805" y="1352423"/>
            <a:ext cx="4474845" cy="38808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4350" y="235204"/>
            <a:ext cx="9258300" cy="9408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4350" y="1352423"/>
            <a:ext cx="9258300" cy="38808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97580" y="5468493"/>
            <a:ext cx="3291840" cy="294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14350" y="5468493"/>
            <a:ext cx="2366010" cy="294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406640" y="5468493"/>
            <a:ext cx="2366010" cy="294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object 2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1877" y="571500"/>
            <a:ext cx="3232150" cy="337820"/>
          </a:xfrm>
          <a:prstGeom prst="rect">
            <a:avLst/>
          </a:prstGeom>
        </p:spPr>
      </p:pic>
      <p:sp>
        <p:nvSpPr>
          <p:cNvPr id="30" name="object 30"/>
          <p:cNvSpPr/>
          <p:nvPr/>
        </p:nvSpPr>
        <p:spPr>
          <a:xfrm>
            <a:off x="801878" y="1399403"/>
            <a:ext cx="673100" cy="635"/>
          </a:xfrm>
          <a:custGeom>
            <a:avLst/>
            <a:gdLst/>
            <a:ahLst/>
            <a:cxnLst/>
            <a:rect l="l" t="t" r="r" b="b"/>
            <a:pathLst>
              <a:path w="673100" h="634">
                <a:moveTo>
                  <a:pt x="0" y="19"/>
                </a:moveTo>
                <a:lnTo>
                  <a:pt x="673100" y="0"/>
                </a:lnTo>
              </a:path>
            </a:pathLst>
          </a:custGeom>
          <a:ln w="76200">
            <a:solidFill>
              <a:srgbClr val="ED3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926370" y="5460288"/>
            <a:ext cx="38100" cy="106680"/>
          </a:xfrm>
          <a:custGeom>
            <a:avLst/>
            <a:gdLst/>
            <a:ahLst/>
            <a:cxnLst/>
            <a:rect l="l" t="t" r="r" b="b"/>
            <a:pathLst>
              <a:path w="38100" h="106679">
                <a:moveTo>
                  <a:pt x="37490" y="106680"/>
                </a:moveTo>
                <a:lnTo>
                  <a:pt x="26974" y="106680"/>
                </a:lnTo>
                <a:lnTo>
                  <a:pt x="26974" y="10591"/>
                </a:lnTo>
                <a:lnTo>
                  <a:pt x="4495" y="23241"/>
                </a:lnTo>
                <a:lnTo>
                  <a:pt x="0" y="15316"/>
                </a:lnTo>
                <a:lnTo>
                  <a:pt x="27736" y="0"/>
                </a:lnTo>
                <a:lnTo>
                  <a:pt x="37490" y="0"/>
                </a:lnTo>
                <a:lnTo>
                  <a:pt x="37490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BD50297-FCFC-5249-91EC-2E3445394DC1}"/>
              </a:ext>
            </a:extLst>
          </p:cNvPr>
          <p:cNvSpPr txBox="1"/>
          <p:nvPr/>
        </p:nvSpPr>
        <p:spPr>
          <a:xfrm>
            <a:off x="723900" y="1719124"/>
            <a:ext cx="72125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Core Sans C 65 Bold" panose="020B0603030302020204" pitchFamily="34" charset="0"/>
                <a:cs typeface="Arial" panose="020B0604020202020204" pitchFamily="34" charset="0"/>
              </a:rPr>
              <a:t>Double-click to add </a:t>
            </a:r>
            <a:br>
              <a:rPr lang="en-US" sz="5400" b="1" dirty="0">
                <a:latin typeface="Core Sans C 65 Bold" panose="020B0603030302020204" pitchFamily="34" charset="0"/>
                <a:cs typeface="Arial" panose="020B0604020202020204" pitchFamily="34" charset="0"/>
              </a:rPr>
            </a:br>
            <a:r>
              <a:rPr lang="en-US" sz="5400" b="1" dirty="0">
                <a:latin typeface="Core Sans C 65 Bold" panose="020B0603030302020204" pitchFamily="34" charset="0"/>
                <a:cs typeface="Arial" panose="020B0604020202020204" pitchFamily="34" charset="0"/>
              </a:rPr>
              <a:t>your title here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0EA6405-A1C5-2A46-9230-B083BB1A1E30}"/>
              </a:ext>
            </a:extLst>
          </p:cNvPr>
          <p:cNvSpPr txBox="1"/>
          <p:nvPr/>
        </p:nvSpPr>
        <p:spPr>
          <a:xfrm>
            <a:off x="723900" y="3643628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EE3124"/>
                </a:solidFill>
                <a:latin typeface="Core Sans C 65 Bold" panose="020B0603030302020204" pitchFamily="34" charset="0"/>
                <a:cs typeface="Arial" panose="020B0604020202020204" pitchFamily="34" charset="0"/>
              </a:rPr>
              <a:t>Subheading text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B3276E0-0CE6-D543-B46B-7B5710FF97A9}"/>
              </a:ext>
            </a:extLst>
          </p:cNvPr>
          <p:cNvSpPr txBox="1"/>
          <p:nvPr/>
        </p:nvSpPr>
        <p:spPr>
          <a:xfrm>
            <a:off x="723900" y="4846264"/>
            <a:ext cx="4093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re Sans C 45 Regular" panose="020B0603030302020204" pitchFamily="34" charset="0"/>
                <a:cs typeface="Arial" panose="020B0604020202020204" pitchFamily="34" charset="0"/>
              </a:rPr>
              <a:t>Presenter’s name and/or date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287000" cy="5880099"/>
          </a:xfrm>
          <a:custGeom>
            <a:avLst/>
            <a:gdLst/>
            <a:ahLst/>
            <a:cxnLst/>
            <a:rect l="l" t="t" r="r" b="b"/>
            <a:pathLst>
              <a:path w="10287000" h="5880100">
                <a:moveTo>
                  <a:pt x="10287000" y="5880100"/>
                </a:moveTo>
                <a:lnTo>
                  <a:pt x="0" y="5880100"/>
                </a:lnTo>
                <a:lnTo>
                  <a:pt x="0" y="0"/>
                </a:lnTo>
                <a:lnTo>
                  <a:pt x="10287000" y="0"/>
                </a:lnTo>
                <a:lnTo>
                  <a:pt x="10287000" y="588010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71500" y="0"/>
            <a:ext cx="1584960" cy="206375"/>
          </a:xfrm>
          <a:custGeom>
            <a:avLst/>
            <a:gdLst/>
            <a:ahLst/>
            <a:cxnLst/>
            <a:rect l="l" t="t" r="r" b="b"/>
            <a:pathLst>
              <a:path w="1584960" h="206375">
                <a:moveTo>
                  <a:pt x="0" y="0"/>
                </a:moveTo>
                <a:lnTo>
                  <a:pt x="1584960" y="0"/>
                </a:lnTo>
                <a:lnTo>
                  <a:pt x="1584960" y="206247"/>
                </a:lnTo>
                <a:lnTo>
                  <a:pt x="0" y="20624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object 4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16693" y="5458459"/>
            <a:ext cx="72085" cy="108508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1175ED3-BC15-364E-ADC6-54AC9C17A6AF}"/>
              </a:ext>
            </a:extLst>
          </p:cNvPr>
          <p:cNvSpPr txBox="1"/>
          <p:nvPr/>
        </p:nvSpPr>
        <p:spPr>
          <a:xfrm>
            <a:off x="748347" y="1580115"/>
            <a:ext cx="72907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Core Sans C 65 Bold" panose="020B0603030302020204" pitchFamily="34" charset="0"/>
              </a:rPr>
              <a:t>“Double-click to add a quote or section title slide.”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/>
          <p:nvPr/>
        </p:nvSpPr>
        <p:spPr>
          <a:xfrm>
            <a:off x="571500" y="0"/>
            <a:ext cx="1584960" cy="206375"/>
          </a:xfrm>
          <a:custGeom>
            <a:avLst/>
            <a:gdLst/>
            <a:ahLst/>
            <a:cxnLst/>
            <a:rect l="l" t="t" r="r" b="b"/>
            <a:pathLst>
              <a:path w="1584960" h="206375">
                <a:moveTo>
                  <a:pt x="0" y="0"/>
                </a:moveTo>
                <a:lnTo>
                  <a:pt x="1584960" y="0"/>
                </a:lnTo>
                <a:lnTo>
                  <a:pt x="1584960" y="206247"/>
                </a:lnTo>
                <a:lnTo>
                  <a:pt x="0" y="206247"/>
                </a:lnTo>
                <a:lnTo>
                  <a:pt x="0" y="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3" name="object 4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grpSp>
        <p:nvGrpSpPr>
          <p:cNvPr id="44" name="object 44"/>
          <p:cNvGrpSpPr/>
          <p:nvPr/>
        </p:nvGrpSpPr>
        <p:grpSpPr>
          <a:xfrm>
            <a:off x="9836708" y="5458459"/>
            <a:ext cx="151765" cy="110489"/>
            <a:chOff x="9836708" y="5458459"/>
            <a:chExt cx="151765" cy="110489"/>
          </a:xfrm>
        </p:grpSpPr>
        <p:sp>
          <p:nvSpPr>
            <p:cNvPr id="45" name="object 45"/>
            <p:cNvSpPr/>
            <p:nvPr/>
          </p:nvSpPr>
          <p:spPr>
            <a:xfrm>
              <a:off x="9836708" y="5460288"/>
              <a:ext cx="38100" cy="106680"/>
            </a:xfrm>
            <a:custGeom>
              <a:avLst/>
              <a:gdLst/>
              <a:ahLst/>
              <a:cxnLst/>
              <a:rect l="l" t="t" r="r" b="b"/>
              <a:pathLst>
                <a:path w="38100" h="106679">
                  <a:moveTo>
                    <a:pt x="37490" y="106680"/>
                  </a:moveTo>
                  <a:lnTo>
                    <a:pt x="26974" y="106680"/>
                  </a:lnTo>
                  <a:lnTo>
                    <a:pt x="26974" y="10591"/>
                  </a:lnTo>
                  <a:lnTo>
                    <a:pt x="4495" y="23241"/>
                  </a:lnTo>
                  <a:lnTo>
                    <a:pt x="0" y="15316"/>
                  </a:lnTo>
                  <a:lnTo>
                    <a:pt x="27736" y="0"/>
                  </a:lnTo>
                  <a:lnTo>
                    <a:pt x="37490" y="0"/>
                  </a:lnTo>
                  <a:lnTo>
                    <a:pt x="37490" y="106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7099" y="5458459"/>
              <a:ext cx="70866" cy="110337"/>
            </a:xfrm>
            <a:prstGeom prst="rect">
              <a:avLst/>
            </a:prstGeom>
          </p:spPr>
        </p:pic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121E0B2B-BB44-AD4F-835E-92AA83D67CD0}"/>
              </a:ext>
            </a:extLst>
          </p:cNvPr>
          <p:cNvSpPr txBox="1"/>
          <p:nvPr/>
        </p:nvSpPr>
        <p:spPr>
          <a:xfrm>
            <a:off x="748347" y="1580115"/>
            <a:ext cx="72907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Core Sans C 65 Bold" panose="020B0603030302020204" pitchFamily="34" charset="0"/>
              </a:rPr>
              <a:t>“Double-click to add a quote or section title slide.”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39389" y="2691129"/>
            <a:ext cx="4806950" cy="50291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9836708" y="5460288"/>
            <a:ext cx="38100" cy="106680"/>
          </a:xfrm>
          <a:custGeom>
            <a:avLst/>
            <a:gdLst/>
            <a:ahLst/>
            <a:cxnLst/>
            <a:rect l="l" t="t" r="r" b="b"/>
            <a:pathLst>
              <a:path w="38100" h="106679">
                <a:moveTo>
                  <a:pt x="37490" y="106680"/>
                </a:moveTo>
                <a:lnTo>
                  <a:pt x="26974" y="106680"/>
                </a:lnTo>
                <a:lnTo>
                  <a:pt x="26974" y="10591"/>
                </a:lnTo>
                <a:lnTo>
                  <a:pt x="4495" y="23241"/>
                </a:lnTo>
                <a:lnTo>
                  <a:pt x="0" y="15316"/>
                </a:lnTo>
                <a:lnTo>
                  <a:pt x="27736" y="0"/>
                </a:lnTo>
                <a:lnTo>
                  <a:pt x="37490" y="0"/>
                </a:lnTo>
                <a:lnTo>
                  <a:pt x="37490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926319" y="5460288"/>
            <a:ext cx="38100" cy="106680"/>
          </a:xfrm>
          <a:custGeom>
            <a:avLst/>
            <a:gdLst/>
            <a:ahLst/>
            <a:cxnLst/>
            <a:rect l="l" t="t" r="r" b="b"/>
            <a:pathLst>
              <a:path w="38100" h="106679">
                <a:moveTo>
                  <a:pt x="37490" y="106680"/>
                </a:moveTo>
                <a:lnTo>
                  <a:pt x="26974" y="106680"/>
                </a:lnTo>
                <a:lnTo>
                  <a:pt x="26974" y="10591"/>
                </a:lnTo>
                <a:lnTo>
                  <a:pt x="4495" y="23241"/>
                </a:lnTo>
                <a:lnTo>
                  <a:pt x="0" y="15316"/>
                </a:lnTo>
                <a:lnTo>
                  <a:pt x="27736" y="0"/>
                </a:lnTo>
                <a:lnTo>
                  <a:pt x="37490" y="0"/>
                </a:lnTo>
                <a:lnTo>
                  <a:pt x="37490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2131" y="1756410"/>
            <a:ext cx="3116580" cy="326263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802131" y="2745730"/>
            <a:ext cx="673100" cy="635"/>
          </a:xfrm>
          <a:custGeom>
            <a:avLst/>
            <a:gdLst/>
            <a:ahLst/>
            <a:cxnLst/>
            <a:rect l="l" t="t" r="r" b="b"/>
            <a:pathLst>
              <a:path w="673100" h="635">
                <a:moveTo>
                  <a:pt x="0" y="19"/>
                </a:moveTo>
                <a:lnTo>
                  <a:pt x="673100" y="0"/>
                </a:lnTo>
              </a:path>
            </a:pathLst>
          </a:custGeom>
          <a:ln w="76200">
            <a:solidFill>
              <a:srgbClr val="ED3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9836708" y="5460288"/>
            <a:ext cx="38100" cy="106680"/>
          </a:xfrm>
          <a:custGeom>
            <a:avLst/>
            <a:gdLst/>
            <a:ahLst/>
            <a:cxnLst/>
            <a:rect l="l" t="t" r="r" b="b"/>
            <a:pathLst>
              <a:path w="38100" h="106679">
                <a:moveTo>
                  <a:pt x="37490" y="106680"/>
                </a:moveTo>
                <a:lnTo>
                  <a:pt x="26974" y="106680"/>
                </a:lnTo>
                <a:lnTo>
                  <a:pt x="26974" y="10591"/>
                </a:lnTo>
                <a:lnTo>
                  <a:pt x="4495" y="23241"/>
                </a:lnTo>
                <a:lnTo>
                  <a:pt x="0" y="15316"/>
                </a:lnTo>
                <a:lnTo>
                  <a:pt x="27736" y="0"/>
                </a:lnTo>
                <a:lnTo>
                  <a:pt x="37490" y="0"/>
                </a:lnTo>
                <a:lnTo>
                  <a:pt x="37490" y="1066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21061" y="5458459"/>
            <a:ext cx="64008" cy="10850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F37FDE8-2A20-C14E-81CD-6DE61D61D8FE}"/>
              </a:ext>
            </a:extLst>
          </p:cNvPr>
          <p:cNvSpPr txBox="1"/>
          <p:nvPr/>
        </p:nvSpPr>
        <p:spPr>
          <a:xfrm>
            <a:off x="723900" y="3077136"/>
            <a:ext cx="5339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Core Sans C 65 Bold" panose="020B0603030302020204" pitchFamily="34" charset="0"/>
              </a:rPr>
              <a:t>Thank you.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287000" cy="5880100"/>
          </a:xfrm>
          <a:custGeom>
            <a:avLst/>
            <a:gdLst/>
            <a:ahLst/>
            <a:cxnLst/>
            <a:rect l="l" t="t" r="r" b="b"/>
            <a:pathLst>
              <a:path w="10287000" h="5880100">
                <a:moveTo>
                  <a:pt x="10287000" y="5880100"/>
                </a:moveTo>
                <a:lnTo>
                  <a:pt x="0" y="5880100"/>
                </a:lnTo>
                <a:lnTo>
                  <a:pt x="0" y="0"/>
                </a:lnTo>
                <a:lnTo>
                  <a:pt x="10287000" y="0"/>
                </a:lnTo>
                <a:lnTo>
                  <a:pt x="10287000" y="588010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2131" y="1756410"/>
            <a:ext cx="3116580" cy="326263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802131" y="2745730"/>
            <a:ext cx="673100" cy="635"/>
          </a:xfrm>
          <a:custGeom>
            <a:avLst/>
            <a:gdLst/>
            <a:ahLst/>
            <a:cxnLst/>
            <a:rect l="l" t="t" r="r" b="b"/>
            <a:pathLst>
              <a:path w="673100" h="635">
                <a:moveTo>
                  <a:pt x="0" y="19"/>
                </a:moveTo>
                <a:lnTo>
                  <a:pt x="673100" y="0"/>
                </a:lnTo>
              </a:path>
            </a:pathLst>
          </a:custGeom>
          <a:ln w="762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9836708" y="5460288"/>
            <a:ext cx="147955" cy="108585"/>
            <a:chOff x="9836708" y="5460288"/>
            <a:chExt cx="147955" cy="108585"/>
          </a:xfrm>
        </p:grpSpPr>
        <p:sp>
          <p:nvSpPr>
            <p:cNvPr id="15" name="object 15"/>
            <p:cNvSpPr/>
            <p:nvPr/>
          </p:nvSpPr>
          <p:spPr>
            <a:xfrm>
              <a:off x="9836708" y="5460288"/>
              <a:ext cx="38100" cy="106680"/>
            </a:xfrm>
            <a:custGeom>
              <a:avLst/>
              <a:gdLst/>
              <a:ahLst/>
              <a:cxnLst/>
              <a:rect l="l" t="t" r="r" b="b"/>
              <a:pathLst>
                <a:path w="38100" h="106679">
                  <a:moveTo>
                    <a:pt x="37490" y="106680"/>
                  </a:moveTo>
                  <a:lnTo>
                    <a:pt x="26974" y="106680"/>
                  </a:lnTo>
                  <a:lnTo>
                    <a:pt x="26974" y="10591"/>
                  </a:lnTo>
                  <a:lnTo>
                    <a:pt x="4495" y="23241"/>
                  </a:lnTo>
                  <a:lnTo>
                    <a:pt x="0" y="15316"/>
                  </a:lnTo>
                  <a:lnTo>
                    <a:pt x="27736" y="0"/>
                  </a:lnTo>
                  <a:lnTo>
                    <a:pt x="37490" y="0"/>
                  </a:lnTo>
                  <a:lnTo>
                    <a:pt x="37490" y="1066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16033" y="5460288"/>
              <a:ext cx="68580" cy="108508"/>
            </a:xfrm>
            <a:prstGeom prst="rect">
              <a:avLst/>
            </a:prstGeom>
          </p:spPr>
        </p:pic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2ECEB9C-F7DB-BD48-AFCD-8BFC85F961CA}"/>
              </a:ext>
            </a:extLst>
          </p:cNvPr>
          <p:cNvSpPr txBox="1"/>
          <p:nvPr/>
        </p:nvSpPr>
        <p:spPr>
          <a:xfrm>
            <a:off x="723900" y="3077136"/>
            <a:ext cx="5339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Core Sans C 65 Bold" panose="020B0603030302020204" pitchFamily="34" charset="0"/>
              </a:rPr>
              <a:t>Thank you.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287000" cy="5880100"/>
          </a:xfrm>
          <a:custGeom>
            <a:avLst/>
            <a:gdLst/>
            <a:ahLst/>
            <a:cxnLst/>
            <a:rect l="l" t="t" r="r" b="b"/>
            <a:pathLst>
              <a:path w="10287000" h="5880100">
                <a:moveTo>
                  <a:pt x="10287000" y="5880100"/>
                </a:moveTo>
                <a:lnTo>
                  <a:pt x="0" y="5880100"/>
                </a:lnTo>
                <a:lnTo>
                  <a:pt x="0" y="0"/>
                </a:lnTo>
                <a:lnTo>
                  <a:pt x="10287000" y="0"/>
                </a:lnTo>
                <a:lnTo>
                  <a:pt x="10287000" y="588010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2131" y="1676400"/>
            <a:ext cx="820419" cy="0"/>
          </a:xfrm>
          <a:custGeom>
            <a:avLst/>
            <a:gdLst/>
            <a:ahLst/>
            <a:cxnLst/>
            <a:rect l="l" t="t" r="r" b="b"/>
            <a:pathLst>
              <a:path w="820419">
                <a:moveTo>
                  <a:pt x="0" y="0"/>
                </a:moveTo>
                <a:lnTo>
                  <a:pt x="820419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9271558" y="5460288"/>
            <a:ext cx="151765" cy="106680"/>
            <a:chOff x="9271558" y="5460288"/>
            <a:chExt cx="151765" cy="106680"/>
          </a:xfrm>
        </p:grpSpPr>
        <p:sp>
          <p:nvSpPr>
            <p:cNvPr id="12" name="object 12"/>
            <p:cNvSpPr/>
            <p:nvPr/>
          </p:nvSpPr>
          <p:spPr>
            <a:xfrm>
              <a:off x="9271558" y="5460288"/>
              <a:ext cx="38100" cy="106680"/>
            </a:xfrm>
            <a:custGeom>
              <a:avLst/>
              <a:gdLst/>
              <a:ahLst/>
              <a:cxnLst/>
              <a:rect l="l" t="t" r="r" b="b"/>
              <a:pathLst>
                <a:path w="38100" h="106679">
                  <a:moveTo>
                    <a:pt x="37490" y="106680"/>
                  </a:moveTo>
                  <a:lnTo>
                    <a:pt x="26974" y="106680"/>
                  </a:lnTo>
                  <a:lnTo>
                    <a:pt x="26974" y="10591"/>
                  </a:lnTo>
                  <a:lnTo>
                    <a:pt x="4495" y="23241"/>
                  </a:lnTo>
                  <a:lnTo>
                    <a:pt x="0" y="15316"/>
                  </a:lnTo>
                  <a:lnTo>
                    <a:pt x="27736" y="0"/>
                  </a:lnTo>
                  <a:lnTo>
                    <a:pt x="37490" y="0"/>
                  </a:lnTo>
                  <a:lnTo>
                    <a:pt x="37490" y="1066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48749" y="5460288"/>
              <a:ext cx="74218" cy="106680"/>
            </a:xfrm>
            <a:prstGeom prst="rect">
              <a:avLst/>
            </a:prstGeom>
          </p:spPr>
        </p:pic>
      </p:grp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38030" y="5229859"/>
            <a:ext cx="369570" cy="369570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2131" y="3210560"/>
            <a:ext cx="422909" cy="422910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21789" y="3210560"/>
            <a:ext cx="416178" cy="416179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434589" y="3210560"/>
            <a:ext cx="416432" cy="416432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BE580D7C-A0D3-9446-B503-A242FF4581D5}"/>
              </a:ext>
            </a:extLst>
          </p:cNvPr>
          <p:cNvSpPr txBox="1"/>
          <p:nvPr/>
        </p:nvSpPr>
        <p:spPr>
          <a:xfrm>
            <a:off x="723900" y="642994"/>
            <a:ext cx="5339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Core Sans C 65 Bold" panose="020B0603030302020204" pitchFamily="34" charset="0"/>
              </a:rPr>
              <a:t>Thank you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B7B006C-EFB5-034A-915F-FAD11110B065}"/>
              </a:ext>
            </a:extLst>
          </p:cNvPr>
          <p:cNvSpPr txBox="1"/>
          <p:nvPr/>
        </p:nvSpPr>
        <p:spPr>
          <a:xfrm>
            <a:off x="723900" y="2508545"/>
            <a:ext cx="5339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ore Sans C 35 Light" panose="020B0603030302020204" pitchFamily="34" charset="0"/>
              </a:rPr>
              <a:t>Follow us on social media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04711DF-7985-5F46-A147-D36E1707AABA}"/>
              </a:ext>
            </a:extLst>
          </p:cNvPr>
          <p:cNvSpPr txBox="1"/>
          <p:nvPr/>
        </p:nvSpPr>
        <p:spPr>
          <a:xfrm>
            <a:off x="723900" y="4438174"/>
            <a:ext cx="5339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ore Sans C 35 Light" panose="020B0603030302020204" pitchFamily="34" charset="0"/>
              </a:rPr>
              <a:t>Review featured stories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1EEED18-61B0-A64E-ACE1-4693ACFECCCF}"/>
              </a:ext>
            </a:extLst>
          </p:cNvPr>
          <p:cNvSpPr txBox="1"/>
          <p:nvPr/>
        </p:nvSpPr>
        <p:spPr>
          <a:xfrm>
            <a:off x="723900" y="4848481"/>
            <a:ext cx="5339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Core Sans C 35 Light" panose="020B0603030302020204" pitchFamily="34" charset="0"/>
              </a:rPr>
              <a:t>post.davenport.edu</a:t>
            </a:r>
            <a:endParaRPr lang="en-US" sz="1400" dirty="0">
              <a:solidFill>
                <a:schemeClr val="bg1"/>
              </a:solidFill>
              <a:latin typeface="Core Sans C 35 Light" panose="020B06030303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object 2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1877" y="571500"/>
            <a:ext cx="3232150" cy="337820"/>
          </a:xfrm>
          <a:prstGeom prst="rect">
            <a:avLst/>
          </a:prstGeom>
        </p:spPr>
      </p:pic>
      <p:sp>
        <p:nvSpPr>
          <p:cNvPr id="30" name="object 30"/>
          <p:cNvSpPr/>
          <p:nvPr/>
        </p:nvSpPr>
        <p:spPr>
          <a:xfrm>
            <a:off x="801878" y="1399403"/>
            <a:ext cx="673100" cy="635"/>
          </a:xfrm>
          <a:custGeom>
            <a:avLst/>
            <a:gdLst/>
            <a:ahLst/>
            <a:cxnLst/>
            <a:rect l="l" t="t" r="r" b="b"/>
            <a:pathLst>
              <a:path w="673100" h="634">
                <a:moveTo>
                  <a:pt x="0" y="19"/>
                </a:moveTo>
                <a:lnTo>
                  <a:pt x="673100" y="0"/>
                </a:lnTo>
              </a:path>
            </a:pathLst>
          </a:custGeom>
          <a:ln w="76200">
            <a:solidFill>
              <a:srgbClr val="ED3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6" name="object 4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21113" y="5458459"/>
            <a:ext cx="64008" cy="108508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48B41844-99C5-DE47-AFD6-DBA04864D5A9}"/>
              </a:ext>
            </a:extLst>
          </p:cNvPr>
          <p:cNvSpPr txBox="1"/>
          <p:nvPr/>
        </p:nvSpPr>
        <p:spPr>
          <a:xfrm>
            <a:off x="723900" y="2281580"/>
            <a:ext cx="72125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Core Sans C 65 Bold" panose="020B0603030302020204" pitchFamily="34" charset="0"/>
                <a:cs typeface="Arial" panose="020B0604020202020204" pitchFamily="34" charset="0"/>
              </a:rPr>
              <a:t>Double-click to add </a:t>
            </a:r>
            <a:br>
              <a:rPr lang="en-US" sz="5400" b="1" dirty="0">
                <a:latin typeface="Core Sans C 65 Bold" panose="020B0603030302020204" pitchFamily="34" charset="0"/>
                <a:cs typeface="Arial" panose="020B0604020202020204" pitchFamily="34" charset="0"/>
              </a:rPr>
            </a:br>
            <a:r>
              <a:rPr lang="en-US" sz="5400" b="1" dirty="0">
                <a:latin typeface="Core Sans C 65 Bold" panose="020B0603030302020204" pitchFamily="34" charset="0"/>
                <a:cs typeface="Arial" panose="020B0604020202020204" pitchFamily="34" charset="0"/>
              </a:rPr>
              <a:t>your title here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626EA8E-31EB-3042-9A6C-64CBD4E7F18E}"/>
              </a:ext>
            </a:extLst>
          </p:cNvPr>
          <p:cNvSpPr txBox="1"/>
          <p:nvPr/>
        </p:nvSpPr>
        <p:spPr>
          <a:xfrm>
            <a:off x="723900" y="1848039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EE3124"/>
                </a:solidFill>
                <a:latin typeface="Core Sans C 65 Bold" panose="020B0603030302020204" pitchFamily="34" charset="0"/>
                <a:cs typeface="Arial" panose="020B0604020202020204" pitchFamily="34" charset="0"/>
              </a:rPr>
              <a:t>Subheading text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CF5135B-6BBC-634C-90DF-09F60ABD5C38}"/>
              </a:ext>
            </a:extLst>
          </p:cNvPr>
          <p:cNvSpPr txBox="1"/>
          <p:nvPr/>
        </p:nvSpPr>
        <p:spPr>
          <a:xfrm>
            <a:off x="720918" y="4901990"/>
            <a:ext cx="4093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re Sans C 45 Regular" panose="020B0603030302020204" pitchFamily="34" charset="0"/>
                <a:cs typeface="Arial" panose="020B0604020202020204" pitchFamily="34" charset="0"/>
              </a:rPr>
              <a:t>Presenter’s name and/or date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Rectangle 321">
            <a:extLst>
              <a:ext uri="{FF2B5EF4-FFF2-40B4-BE49-F238E27FC236}">
                <a16:creationId xmlns:a16="http://schemas.microsoft.com/office/drawing/2014/main" id="{1A3D0BDD-C48C-124F-B6C5-5C8A2638622D}"/>
              </a:ext>
            </a:extLst>
          </p:cNvPr>
          <p:cNvSpPr/>
          <p:nvPr/>
        </p:nvSpPr>
        <p:spPr>
          <a:xfrm>
            <a:off x="0" y="0"/>
            <a:ext cx="4131272" cy="5880099"/>
          </a:xfrm>
          <a:prstGeom prst="rect">
            <a:avLst/>
          </a:prstGeom>
          <a:solidFill>
            <a:srgbClr val="EE3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8" name="object 18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pic>
        <p:nvPicPr>
          <p:cNvPr id="317" name="object 3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16083" y="5460288"/>
            <a:ext cx="68580" cy="108508"/>
          </a:xfrm>
          <a:prstGeom prst="rect">
            <a:avLst/>
          </a:prstGeom>
        </p:spPr>
      </p:pic>
      <p:sp>
        <p:nvSpPr>
          <p:cNvPr id="321" name="TextBox 320">
            <a:extLst>
              <a:ext uri="{FF2B5EF4-FFF2-40B4-BE49-F238E27FC236}">
                <a16:creationId xmlns:a16="http://schemas.microsoft.com/office/drawing/2014/main" id="{ED38174E-EE90-AB42-9342-B50297AB24CA}"/>
              </a:ext>
            </a:extLst>
          </p:cNvPr>
          <p:cNvSpPr txBox="1"/>
          <p:nvPr/>
        </p:nvSpPr>
        <p:spPr>
          <a:xfrm>
            <a:off x="513470" y="1101475"/>
            <a:ext cx="2267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Core Sans C 65 Bold" panose="020B06030303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5DDB6AF9-BD46-E34D-861C-C558696A9A09}"/>
              </a:ext>
            </a:extLst>
          </p:cNvPr>
          <p:cNvSpPr txBox="1"/>
          <p:nvPr/>
        </p:nvSpPr>
        <p:spPr>
          <a:xfrm>
            <a:off x="486125" y="1941340"/>
            <a:ext cx="30571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Lorem ipsum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dolar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 sit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amet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consetetur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sadipscing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elitr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, sed diam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nonumy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eirmod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tempor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invidunt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labore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 et dolore magna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aliquyam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erat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, sed diam </a:t>
            </a:r>
            <a:r>
              <a:rPr lang="en-US" sz="2000" dirty="0" err="1">
                <a:solidFill>
                  <a:schemeClr val="bg1"/>
                </a:solidFill>
                <a:latin typeface="Core Sans C 45 Regular" panose="020B0603030302020204" pitchFamily="34" charset="0"/>
              </a:rPr>
              <a:t>voluptua</a:t>
            </a:r>
            <a:r>
              <a:rPr lang="en-US" sz="2000" dirty="0">
                <a:solidFill>
                  <a:schemeClr val="bg1"/>
                </a:solidFill>
                <a:latin typeface="Core Sans C 45 Regular" panose="020B0603030302020204" pitchFamily="34" charset="0"/>
              </a:rPr>
              <a:t>. 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E7FFC020-974F-C545-A9A2-EEEB66D0658F}"/>
              </a:ext>
            </a:extLst>
          </p:cNvPr>
          <p:cNvSpPr txBox="1"/>
          <p:nvPr/>
        </p:nvSpPr>
        <p:spPr>
          <a:xfrm>
            <a:off x="4762500" y="1206321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re Sans C 65 Bold" panose="020B0603030302020204" pitchFamily="34" charset="0"/>
                <a:cs typeface="Arial" panose="020B0604020202020204" pitchFamily="34" charset="0"/>
              </a:rPr>
              <a:t>1. Subheading text</a:t>
            </a:r>
          </a:p>
          <a:p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,</a:t>
            </a:r>
            <a:b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</a:b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sed diam. 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215F1002-262E-9842-BF03-719756A5F59A}"/>
              </a:ext>
            </a:extLst>
          </p:cNvPr>
          <p:cNvSpPr txBox="1"/>
          <p:nvPr/>
        </p:nvSpPr>
        <p:spPr>
          <a:xfrm>
            <a:off x="4762500" y="24507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re Sans C 65 Bold" panose="020B0603030302020204" pitchFamily="34" charset="0"/>
                <a:cs typeface="Arial" panose="020B0604020202020204" pitchFamily="34" charset="0"/>
              </a:rPr>
              <a:t>2. Subheading text</a:t>
            </a:r>
          </a:p>
          <a:p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,</a:t>
            </a:r>
            <a:b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</a:b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sed diam. 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B6EE2724-8A80-C14A-9852-59553F3859E1}"/>
              </a:ext>
            </a:extLst>
          </p:cNvPr>
          <p:cNvSpPr txBox="1"/>
          <p:nvPr/>
        </p:nvSpPr>
        <p:spPr>
          <a:xfrm>
            <a:off x="4762500" y="369508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re Sans C 65 Bold" panose="020B0603030302020204" pitchFamily="34" charset="0"/>
                <a:cs typeface="Arial" panose="020B0604020202020204" pitchFamily="34" charset="0"/>
              </a:rPr>
              <a:t>3. Subheading text</a:t>
            </a:r>
          </a:p>
          <a:p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,</a:t>
            </a:r>
            <a:b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</a:b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  <a:cs typeface="Arial" panose="020B06040202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  <a:cs typeface="Arial" panose="020B0604020202020204" pitchFamily="34" charset="0"/>
              </a:rPr>
              <a:t> sed diam.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16083" y="5460288"/>
            <a:ext cx="68580" cy="108508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571500" y="0"/>
            <a:ext cx="1584960" cy="206375"/>
          </a:xfrm>
          <a:custGeom>
            <a:avLst/>
            <a:gdLst/>
            <a:ahLst/>
            <a:cxnLst/>
            <a:rect l="l" t="t" r="r" b="b"/>
            <a:pathLst>
              <a:path w="1584960" h="206375">
                <a:moveTo>
                  <a:pt x="0" y="0"/>
                </a:moveTo>
                <a:lnTo>
                  <a:pt x="1584960" y="0"/>
                </a:lnTo>
                <a:lnTo>
                  <a:pt x="1584960" y="206247"/>
                </a:lnTo>
                <a:lnTo>
                  <a:pt x="0" y="206247"/>
                </a:lnTo>
                <a:lnTo>
                  <a:pt x="0" y="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91000" y="2133600"/>
            <a:ext cx="1905000" cy="1905000"/>
          </a:xfrm>
          <a:custGeom>
            <a:avLst/>
            <a:gdLst/>
            <a:ahLst/>
            <a:cxnLst/>
            <a:rect l="l" t="t" r="r" b="b"/>
            <a:pathLst>
              <a:path w="1905000" h="1905000">
                <a:moveTo>
                  <a:pt x="952500" y="1905000"/>
                </a:moveTo>
                <a:lnTo>
                  <a:pt x="904983" y="1903833"/>
                </a:lnTo>
                <a:lnTo>
                  <a:pt x="858068" y="1900370"/>
                </a:lnTo>
                <a:lnTo>
                  <a:pt x="811807" y="1894666"/>
                </a:lnTo>
                <a:lnTo>
                  <a:pt x="766257" y="1886774"/>
                </a:lnTo>
                <a:lnTo>
                  <a:pt x="721471" y="1876751"/>
                </a:lnTo>
                <a:lnTo>
                  <a:pt x="677504" y="1864650"/>
                </a:lnTo>
                <a:lnTo>
                  <a:pt x="634411" y="1850526"/>
                </a:lnTo>
                <a:lnTo>
                  <a:pt x="592247" y="1834433"/>
                </a:lnTo>
                <a:lnTo>
                  <a:pt x="551067" y="1816428"/>
                </a:lnTo>
                <a:lnTo>
                  <a:pt x="510925" y="1796563"/>
                </a:lnTo>
                <a:lnTo>
                  <a:pt x="471875" y="1774895"/>
                </a:lnTo>
                <a:lnTo>
                  <a:pt x="433973" y="1751477"/>
                </a:lnTo>
                <a:lnTo>
                  <a:pt x="397273" y="1726365"/>
                </a:lnTo>
                <a:lnTo>
                  <a:pt x="361831" y="1699613"/>
                </a:lnTo>
                <a:lnTo>
                  <a:pt x="327700" y="1671276"/>
                </a:lnTo>
                <a:lnTo>
                  <a:pt x="294935" y="1641408"/>
                </a:lnTo>
                <a:lnTo>
                  <a:pt x="263591" y="1610064"/>
                </a:lnTo>
                <a:lnTo>
                  <a:pt x="233723" y="1577299"/>
                </a:lnTo>
                <a:lnTo>
                  <a:pt x="205386" y="1543168"/>
                </a:lnTo>
                <a:lnTo>
                  <a:pt x="178634" y="1507726"/>
                </a:lnTo>
                <a:lnTo>
                  <a:pt x="153522" y="1471026"/>
                </a:lnTo>
                <a:lnTo>
                  <a:pt x="130104" y="1433124"/>
                </a:lnTo>
                <a:lnTo>
                  <a:pt x="108436" y="1394074"/>
                </a:lnTo>
                <a:lnTo>
                  <a:pt x="88571" y="1353932"/>
                </a:lnTo>
                <a:lnTo>
                  <a:pt x="70566" y="1312752"/>
                </a:lnTo>
                <a:lnTo>
                  <a:pt x="54473" y="1270588"/>
                </a:lnTo>
                <a:lnTo>
                  <a:pt x="40349" y="1227495"/>
                </a:lnTo>
                <a:lnTo>
                  <a:pt x="28248" y="1183528"/>
                </a:lnTo>
                <a:lnTo>
                  <a:pt x="18225" y="1138742"/>
                </a:lnTo>
                <a:lnTo>
                  <a:pt x="10333" y="1093192"/>
                </a:lnTo>
                <a:lnTo>
                  <a:pt x="4629" y="1046931"/>
                </a:lnTo>
                <a:lnTo>
                  <a:pt x="1166" y="1000016"/>
                </a:lnTo>
                <a:lnTo>
                  <a:pt x="0" y="952500"/>
                </a:lnTo>
                <a:lnTo>
                  <a:pt x="1166" y="904983"/>
                </a:lnTo>
                <a:lnTo>
                  <a:pt x="4629" y="858068"/>
                </a:lnTo>
                <a:lnTo>
                  <a:pt x="10333" y="811807"/>
                </a:lnTo>
                <a:lnTo>
                  <a:pt x="18225" y="766257"/>
                </a:lnTo>
                <a:lnTo>
                  <a:pt x="28248" y="721471"/>
                </a:lnTo>
                <a:lnTo>
                  <a:pt x="40349" y="677504"/>
                </a:lnTo>
                <a:lnTo>
                  <a:pt x="54473" y="634411"/>
                </a:lnTo>
                <a:lnTo>
                  <a:pt x="70566" y="592247"/>
                </a:lnTo>
                <a:lnTo>
                  <a:pt x="88571" y="551067"/>
                </a:lnTo>
                <a:lnTo>
                  <a:pt x="108436" y="510925"/>
                </a:lnTo>
                <a:lnTo>
                  <a:pt x="130104" y="471875"/>
                </a:lnTo>
                <a:lnTo>
                  <a:pt x="153522" y="433973"/>
                </a:lnTo>
                <a:lnTo>
                  <a:pt x="178634" y="397273"/>
                </a:lnTo>
                <a:lnTo>
                  <a:pt x="205386" y="361831"/>
                </a:lnTo>
                <a:lnTo>
                  <a:pt x="233723" y="327700"/>
                </a:lnTo>
                <a:lnTo>
                  <a:pt x="263591" y="294935"/>
                </a:lnTo>
                <a:lnTo>
                  <a:pt x="294935" y="263591"/>
                </a:lnTo>
                <a:lnTo>
                  <a:pt x="327700" y="233723"/>
                </a:lnTo>
                <a:lnTo>
                  <a:pt x="361831" y="205386"/>
                </a:lnTo>
                <a:lnTo>
                  <a:pt x="397273" y="178634"/>
                </a:lnTo>
                <a:lnTo>
                  <a:pt x="433973" y="153522"/>
                </a:lnTo>
                <a:lnTo>
                  <a:pt x="471875" y="130104"/>
                </a:lnTo>
                <a:lnTo>
                  <a:pt x="510925" y="108436"/>
                </a:lnTo>
                <a:lnTo>
                  <a:pt x="551067" y="88571"/>
                </a:lnTo>
                <a:lnTo>
                  <a:pt x="592247" y="70566"/>
                </a:lnTo>
                <a:lnTo>
                  <a:pt x="634411" y="54473"/>
                </a:lnTo>
                <a:lnTo>
                  <a:pt x="677504" y="40349"/>
                </a:lnTo>
                <a:lnTo>
                  <a:pt x="721471" y="28248"/>
                </a:lnTo>
                <a:lnTo>
                  <a:pt x="766257" y="18225"/>
                </a:lnTo>
                <a:lnTo>
                  <a:pt x="811807" y="10333"/>
                </a:lnTo>
                <a:lnTo>
                  <a:pt x="858068" y="4629"/>
                </a:lnTo>
                <a:lnTo>
                  <a:pt x="904983" y="1166"/>
                </a:lnTo>
                <a:lnTo>
                  <a:pt x="952500" y="0"/>
                </a:lnTo>
                <a:lnTo>
                  <a:pt x="1000016" y="1166"/>
                </a:lnTo>
                <a:lnTo>
                  <a:pt x="1046931" y="4629"/>
                </a:lnTo>
                <a:lnTo>
                  <a:pt x="1093192" y="10333"/>
                </a:lnTo>
                <a:lnTo>
                  <a:pt x="1138742" y="18225"/>
                </a:lnTo>
                <a:lnTo>
                  <a:pt x="1183528" y="28248"/>
                </a:lnTo>
                <a:lnTo>
                  <a:pt x="1227495" y="40349"/>
                </a:lnTo>
                <a:lnTo>
                  <a:pt x="1270588" y="54473"/>
                </a:lnTo>
                <a:lnTo>
                  <a:pt x="1312752" y="70566"/>
                </a:lnTo>
                <a:lnTo>
                  <a:pt x="1353932" y="88571"/>
                </a:lnTo>
                <a:lnTo>
                  <a:pt x="1394074" y="108436"/>
                </a:lnTo>
                <a:lnTo>
                  <a:pt x="1433124" y="130104"/>
                </a:lnTo>
                <a:lnTo>
                  <a:pt x="1471026" y="153522"/>
                </a:lnTo>
                <a:lnTo>
                  <a:pt x="1507726" y="178634"/>
                </a:lnTo>
                <a:lnTo>
                  <a:pt x="1543168" y="205386"/>
                </a:lnTo>
                <a:lnTo>
                  <a:pt x="1577299" y="233723"/>
                </a:lnTo>
                <a:lnTo>
                  <a:pt x="1610064" y="263591"/>
                </a:lnTo>
                <a:lnTo>
                  <a:pt x="1641408" y="294935"/>
                </a:lnTo>
                <a:lnTo>
                  <a:pt x="1671276" y="327700"/>
                </a:lnTo>
                <a:lnTo>
                  <a:pt x="1699613" y="361831"/>
                </a:lnTo>
                <a:lnTo>
                  <a:pt x="1726365" y="397273"/>
                </a:lnTo>
                <a:lnTo>
                  <a:pt x="1751477" y="433973"/>
                </a:lnTo>
                <a:lnTo>
                  <a:pt x="1774895" y="471875"/>
                </a:lnTo>
                <a:lnTo>
                  <a:pt x="1796563" y="510925"/>
                </a:lnTo>
                <a:lnTo>
                  <a:pt x="1816428" y="551067"/>
                </a:lnTo>
                <a:lnTo>
                  <a:pt x="1834433" y="592247"/>
                </a:lnTo>
                <a:lnTo>
                  <a:pt x="1850526" y="634411"/>
                </a:lnTo>
                <a:lnTo>
                  <a:pt x="1864650" y="677504"/>
                </a:lnTo>
                <a:lnTo>
                  <a:pt x="1876751" y="721471"/>
                </a:lnTo>
                <a:lnTo>
                  <a:pt x="1886774" y="766257"/>
                </a:lnTo>
                <a:lnTo>
                  <a:pt x="1894666" y="811807"/>
                </a:lnTo>
                <a:lnTo>
                  <a:pt x="1900370" y="858068"/>
                </a:lnTo>
                <a:lnTo>
                  <a:pt x="1903833" y="904983"/>
                </a:lnTo>
                <a:lnTo>
                  <a:pt x="1905000" y="952500"/>
                </a:lnTo>
                <a:lnTo>
                  <a:pt x="1903833" y="1000016"/>
                </a:lnTo>
                <a:lnTo>
                  <a:pt x="1900370" y="1046931"/>
                </a:lnTo>
                <a:lnTo>
                  <a:pt x="1894666" y="1093192"/>
                </a:lnTo>
                <a:lnTo>
                  <a:pt x="1886774" y="1138742"/>
                </a:lnTo>
                <a:lnTo>
                  <a:pt x="1876751" y="1183528"/>
                </a:lnTo>
                <a:lnTo>
                  <a:pt x="1864650" y="1227495"/>
                </a:lnTo>
                <a:lnTo>
                  <a:pt x="1850526" y="1270588"/>
                </a:lnTo>
                <a:lnTo>
                  <a:pt x="1834433" y="1312752"/>
                </a:lnTo>
                <a:lnTo>
                  <a:pt x="1816428" y="1353932"/>
                </a:lnTo>
                <a:lnTo>
                  <a:pt x="1796563" y="1394074"/>
                </a:lnTo>
                <a:lnTo>
                  <a:pt x="1774895" y="1433124"/>
                </a:lnTo>
                <a:lnTo>
                  <a:pt x="1751477" y="1471026"/>
                </a:lnTo>
                <a:lnTo>
                  <a:pt x="1726365" y="1507726"/>
                </a:lnTo>
                <a:lnTo>
                  <a:pt x="1699613" y="1543168"/>
                </a:lnTo>
                <a:lnTo>
                  <a:pt x="1671276" y="1577299"/>
                </a:lnTo>
                <a:lnTo>
                  <a:pt x="1641408" y="1610064"/>
                </a:lnTo>
                <a:lnTo>
                  <a:pt x="1610064" y="1641408"/>
                </a:lnTo>
                <a:lnTo>
                  <a:pt x="1577299" y="1671276"/>
                </a:lnTo>
                <a:lnTo>
                  <a:pt x="1543168" y="1699613"/>
                </a:lnTo>
                <a:lnTo>
                  <a:pt x="1507726" y="1726365"/>
                </a:lnTo>
                <a:lnTo>
                  <a:pt x="1471026" y="1751477"/>
                </a:lnTo>
                <a:lnTo>
                  <a:pt x="1433124" y="1774895"/>
                </a:lnTo>
                <a:lnTo>
                  <a:pt x="1394074" y="1796563"/>
                </a:lnTo>
                <a:lnTo>
                  <a:pt x="1353932" y="1816428"/>
                </a:lnTo>
                <a:lnTo>
                  <a:pt x="1312752" y="1834433"/>
                </a:lnTo>
                <a:lnTo>
                  <a:pt x="1270588" y="1850526"/>
                </a:lnTo>
                <a:lnTo>
                  <a:pt x="1227495" y="1864650"/>
                </a:lnTo>
                <a:lnTo>
                  <a:pt x="1183528" y="1876751"/>
                </a:lnTo>
                <a:lnTo>
                  <a:pt x="1138742" y="1886774"/>
                </a:lnTo>
                <a:lnTo>
                  <a:pt x="1093192" y="1894666"/>
                </a:lnTo>
                <a:lnTo>
                  <a:pt x="1046931" y="1900370"/>
                </a:lnTo>
                <a:lnTo>
                  <a:pt x="1000016" y="1903833"/>
                </a:lnTo>
                <a:lnTo>
                  <a:pt x="952500" y="190500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59535" y="2133600"/>
            <a:ext cx="1905000" cy="1905000"/>
          </a:xfrm>
          <a:custGeom>
            <a:avLst/>
            <a:gdLst/>
            <a:ahLst/>
            <a:cxnLst/>
            <a:rect l="l" t="t" r="r" b="b"/>
            <a:pathLst>
              <a:path w="1905000" h="1905000">
                <a:moveTo>
                  <a:pt x="952500" y="1905000"/>
                </a:moveTo>
                <a:lnTo>
                  <a:pt x="904983" y="1903833"/>
                </a:lnTo>
                <a:lnTo>
                  <a:pt x="858068" y="1900370"/>
                </a:lnTo>
                <a:lnTo>
                  <a:pt x="811807" y="1894666"/>
                </a:lnTo>
                <a:lnTo>
                  <a:pt x="766257" y="1886774"/>
                </a:lnTo>
                <a:lnTo>
                  <a:pt x="721471" y="1876751"/>
                </a:lnTo>
                <a:lnTo>
                  <a:pt x="677504" y="1864650"/>
                </a:lnTo>
                <a:lnTo>
                  <a:pt x="634411" y="1850526"/>
                </a:lnTo>
                <a:lnTo>
                  <a:pt x="592247" y="1834433"/>
                </a:lnTo>
                <a:lnTo>
                  <a:pt x="551067" y="1816428"/>
                </a:lnTo>
                <a:lnTo>
                  <a:pt x="510925" y="1796563"/>
                </a:lnTo>
                <a:lnTo>
                  <a:pt x="471875" y="1774895"/>
                </a:lnTo>
                <a:lnTo>
                  <a:pt x="433973" y="1751477"/>
                </a:lnTo>
                <a:lnTo>
                  <a:pt x="397273" y="1726365"/>
                </a:lnTo>
                <a:lnTo>
                  <a:pt x="361831" y="1699613"/>
                </a:lnTo>
                <a:lnTo>
                  <a:pt x="327700" y="1671276"/>
                </a:lnTo>
                <a:lnTo>
                  <a:pt x="294935" y="1641408"/>
                </a:lnTo>
                <a:lnTo>
                  <a:pt x="263591" y="1610064"/>
                </a:lnTo>
                <a:lnTo>
                  <a:pt x="233723" y="1577299"/>
                </a:lnTo>
                <a:lnTo>
                  <a:pt x="205386" y="1543168"/>
                </a:lnTo>
                <a:lnTo>
                  <a:pt x="178634" y="1507726"/>
                </a:lnTo>
                <a:lnTo>
                  <a:pt x="153522" y="1471026"/>
                </a:lnTo>
                <a:lnTo>
                  <a:pt x="130104" y="1433124"/>
                </a:lnTo>
                <a:lnTo>
                  <a:pt x="108436" y="1394074"/>
                </a:lnTo>
                <a:lnTo>
                  <a:pt x="88571" y="1353932"/>
                </a:lnTo>
                <a:lnTo>
                  <a:pt x="70566" y="1312752"/>
                </a:lnTo>
                <a:lnTo>
                  <a:pt x="54473" y="1270588"/>
                </a:lnTo>
                <a:lnTo>
                  <a:pt x="40349" y="1227495"/>
                </a:lnTo>
                <a:lnTo>
                  <a:pt x="28248" y="1183528"/>
                </a:lnTo>
                <a:lnTo>
                  <a:pt x="18225" y="1138742"/>
                </a:lnTo>
                <a:lnTo>
                  <a:pt x="10333" y="1093192"/>
                </a:lnTo>
                <a:lnTo>
                  <a:pt x="4629" y="1046931"/>
                </a:lnTo>
                <a:lnTo>
                  <a:pt x="1166" y="1000016"/>
                </a:lnTo>
                <a:lnTo>
                  <a:pt x="0" y="952500"/>
                </a:lnTo>
                <a:lnTo>
                  <a:pt x="1166" y="904983"/>
                </a:lnTo>
                <a:lnTo>
                  <a:pt x="4629" y="858068"/>
                </a:lnTo>
                <a:lnTo>
                  <a:pt x="10333" y="811807"/>
                </a:lnTo>
                <a:lnTo>
                  <a:pt x="18225" y="766257"/>
                </a:lnTo>
                <a:lnTo>
                  <a:pt x="28248" y="721471"/>
                </a:lnTo>
                <a:lnTo>
                  <a:pt x="40349" y="677504"/>
                </a:lnTo>
                <a:lnTo>
                  <a:pt x="54473" y="634411"/>
                </a:lnTo>
                <a:lnTo>
                  <a:pt x="70566" y="592247"/>
                </a:lnTo>
                <a:lnTo>
                  <a:pt x="88571" y="551067"/>
                </a:lnTo>
                <a:lnTo>
                  <a:pt x="108436" y="510925"/>
                </a:lnTo>
                <a:lnTo>
                  <a:pt x="130104" y="471875"/>
                </a:lnTo>
                <a:lnTo>
                  <a:pt x="153522" y="433973"/>
                </a:lnTo>
                <a:lnTo>
                  <a:pt x="178634" y="397273"/>
                </a:lnTo>
                <a:lnTo>
                  <a:pt x="205386" y="361831"/>
                </a:lnTo>
                <a:lnTo>
                  <a:pt x="233723" y="327700"/>
                </a:lnTo>
                <a:lnTo>
                  <a:pt x="263591" y="294935"/>
                </a:lnTo>
                <a:lnTo>
                  <a:pt x="294935" y="263591"/>
                </a:lnTo>
                <a:lnTo>
                  <a:pt x="327700" y="233723"/>
                </a:lnTo>
                <a:lnTo>
                  <a:pt x="361831" y="205386"/>
                </a:lnTo>
                <a:lnTo>
                  <a:pt x="397273" y="178634"/>
                </a:lnTo>
                <a:lnTo>
                  <a:pt x="433973" y="153522"/>
                </a:lnTo>
                <a:lnTo>
                  <a:pt x="471875" y="130104"/>
                </a:lnTo>
                <a:lnTo>
                  <a:pt x="510925" y="108436"/>
                </a:lnTo>
                <a:lnTo>
                  <a:pt x="551067" y="88571"/>
                </a:lnTo>
                <a:lnTo>
                  <a:pt x="592247" y="70566"/>
                </a:lnTo>
                <a:lnTo>
                  <a:pt x="634411" y="54473"/>
                </a:lnTo>
                <a:lnTo>
                  <a:pt x="677504" y="40349"/>
                </a:lnTo>
                <a:lnTo>
                  <a:pt x="721471" y="28248"/>
                </a:lnTo>
                <a:lnTo>
                  <a:pt x="766257" y="18225"/>
                </a:lnTo>
                <a:lnTo>
                  <a:pt x="811807" y="10333"/>
                </a:lnTo>
                <a:lnTo>
                  <a:pt x="858068" y="4629"/>
                </a:lnTo>
                <a:lnTo>
                  <a:pt x="904983" y="1166"/>
                </a:lnTo>
                <a:lnTo>
                  <a:pt x="952500" y="0"/>
                </a:lnTo>
                <a:lnTo>
                  <a:pt x="1000016" y="1166"/>
                </a:lnTo>
                <a:lnTo>
                  <a:pt x="1046931" y="4629"/>
                </a:lnTo>
                <a:lnTo>
                  <a:pt x="1093192" y="10333"/>
                </a:lnTo>
                <a:lnTo>
                  <a:pt x="1138742" y="18225"/>
                </a:lnTo>
                <a:lnTo>
                  <a:pt x="1183528" y="28248"/>
                </a:lnTo>
                <a:lnTo>
                  <a:pt x="1227495" y="40349"/>
                </a:lnTo>
                <a:lnTo>
                  <a:pt x="1270588" y="54473"/>
                </a:lnTo>
                <a:lnTo>
                  <a:pt x="1312752" y="70566"/>
                </a:lnTo>
                <a:lnTo>
                  <a:pt x="1353932" y="88571"/>
                </a:lnTo>
                <a:lnTo>
                  <a:pt x="1394074" y="108436"/>
                </a:lnTo>
                <a:lnTo>
                  <a:pt x="1433124" y="130104"/>
                </a:lnTo>
                <a:lnTo>
                  <a:pt x="1471026" y="153522"/>
                </a:lnTo>
                <a:lnTo>
                  <a:pt x="1507726" y="178634"/>
                </a:lnTo>
                <a:lnTo>
                  <a:pt x="1543168" y="205386"/>
                </a:lnTo>
                <a:lnTo>
                  <a:pt x="1577299" y="233723"/>
                </a:lnTo>
                <a:lnTo>
                  <a:pt x="1610064" y="263591"/>
                </a:lnTo>
                <a:lnTo>
                  <a:pt x="1641408" y="294935"/>
                </a:lnTo>
                <a:lnTo>
                  <a:pt x="1671276" y="327700"/>
                </a:lnTo>
                <a:lnTo>
                  <a:pt x="1699613" y="361831"/>
                </a:lnTo>
                <a:lnTo>
                  <a:pt x="1726365" y="397273"/>
                </a:lnTo>
                <a:lnTo>
                  <a:pt x="1751477" y="433973"/>
                </a:lnTo>
                <a:lnTo>
                  <a:pt x="1774895" y="471875"/>
                </a:lnTo>
                <a:lnTo>
                  <a:pt x="1796563" y="510925"/>
                </a:lnTo>
                <a:lnTo>
                  <a:pt x="1816428" y="551067"/>
                </a:lnTo>
                <a:lnTo>
                  <a:pt x="1834433" y="592247"/>
                </a:lnTo>
                <a:lnTo>
                  <a:pt x="1850526" y="634411"/>
                </a:lnTo>
                <a:lnTo>
                  <a:pt x="1864650" y="677504"/>
                </a:lnTo>
                <a:lnTo>
                  <a:pt x="1876751" y="721471"/>
                </a:lnTo>
                <a:lnTo>
                  <a:pt x="1886774" y="766257"/>
                </a:lnTo>
                <a:lnTo>
                  <a:pt x="1894666" y="811807"/>
                </a:lnTo>
                <a:lnTo>
                  <a:pt x="1900370" y="858068"/>
                </a:lnTo>
                <a:lnTo>
                  <a:pt x="1903833" y="904983"/>
                </a:lnTo>
                <a:lnTo>
                  <a:pt x="1905000" y="952500"/>
                </a:lnTo>
                <a:lnTo>
                  <a:pt x="1903833" y="1000016"/>
                </a:lnTo>
                <a:lnTo>
                  <a:pt x="1900370" y="1046931"/>
                </a:lnTo>
                <a:lnTo>
                  <a:pt x="1894666" y="1093192"/>
                </a:lnTo>
                <a:lnTo>
                  <a:pt x="1886774" y="1138742"/>
                </a:lnTo>
                <a:lnTo>
                  <a:pt x="1876751" y="1183528"/>
                </a:lnTo>
                <a:lnTo>
                  <a:pt x="1864650" y="1227495"/>
                </a:lnTo>
                <a:lnTo>
                  <a:pt x="1850526" y="1270588"/>
                </a:lnTo>
                <a:lnTo>
                  <a:pt x="1834433" y="1312752"/>
                </a:lnTo>
                <a:lnTo>
                  <a:pt x="1816428" y="1353932"/>
                </a:lnTo>
                <a:lnTo>
                  <a:pt x="1796563" y="1394074"/>
                </a:lnTo>
                <a:lnTo>
                  <a:pt x="1774895" y="1433124"/>
                </a:lnTo>
                <a:lnTo>
                  <a:pt x="1751477" y="1471026"/>
                </a:lnTo>
                <a:lnTo>
                  <a:pt x="1726365" y="1507726"/>
                </a:lnTo>
                <a:lnTo>
                  <a:pt x="1699613" y="1543168"/>
                </a:lnTo>
                <a:lnTo>
                  <a:pt x="1671276" y="1577299"/>
                </a:lnTo>
                <a:lnTo>
                  <a:pt x="1641408" y="1610064"/>
                </a:lnTo>
                <a:lnTo>
                  <a:pt x="1610064" y="1641408"/>
                </a:lnTo>
                <a:lnTo>
                  <a:pt x="1577299" y="1671276"/>
                </a:lnTo>
                <a:lnTo>
                  <a:pt x="1543168" y="1699613"/>
                </a:lnTo>
                <a:lnTo>
                  <a:pt x="1507726" y="1726365"/>
                </a:lnTo>
                <a:lnTo>
                  <a:pt x="1471026" y="1751477"/>
                </a:lnTo>
                <a:lnTo>
                  <a:pt x="1433124" y="1774895"/>
                </a:lnTo>
                <a:lnTo>
                  <a:pt x="1394074" y="1796563"/>
                </a:lnTo>
                <a:lnTo>
                  <a:pt x="1353932" y="1816428"/>
                </a:lnTo>
                <a:lnTo>
                  <a:pt x="1312752" y="1834433"/>
                </a:lnTo>
                <a:lnTo>
                  <a:pt x="1270588" y="1850526"/>
                </a:lnTo>
                <a:lnTo>
                  <a:pt x="1227495" y="1864650"/>
                </a:lnTo>
                <a:lnTo>
                  <a:pt x="1183528" y="1876751"/>
                </a:lnTo>
                <a:lnTo>
                  <a:pt x="1138742" y="1886774"/>
                </a:lnTo>
                <a:lnTo>
                  <a:pt x="1093192" y="1894666"/>
                </a:lnTo>
                <a:lnTo>
                  <a:pt x="1046931" y="1900370"/>
                </a:lnTo>
                <a:lnTo>
                  <a:pt x="1000016" y="1903833"/>
                </a:lnTo>
                <a:lnTo>
                  <a:pt x="952500" y="190500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23100" y="2133600"/>
            <a:ext cx="1905000" cy="1905000"/>
          </a:xfrm>
          <a:custGeom>
            <a:avLst/>
            <a:gdLst/>
            <a:ahLst/>
            <a:cxnLst/>
            <a:rect l="l" t="t" r="r" b="b"/>
            <a:pathLst>
              <a:path w="1905000" h="1905000">
                <a:moveTo>
                  <a:pt x="952500" y="1905000"/>
                </a:moveTo>
                <a:lnTo>
                  <a:pt x="904983" y="1903833"/>
                </a:lnTo>
                <a:lnTo>
                  <a:pt x="858068" y="1900370"/>
                </a:lnTo>
                <a:lnTo>
                  <a:pt x="811807" y="1894666"/>
                </a:lnTo>
                <a:lnTo>
                  <a:pt x="766257" y="1886774"/>
                </a:lnTo>
                <a:lnTo>
                  <a:pt x="721471" y="1876751"/>
                </a:lnTo>
                <a:lnTo>
                  <a:pt x="677504" y="1864650"/>
                </a:lnTo>
                <a:lnTo>
                  <a:pt x="634411" y="1850526"/>
                </a:lnTo>
                <a:lnTo>
                  <a:pt x="592247" y="1834433"/>
                </a:lnTo>
                <a:lnTo>
                  <a:pt x="551067" y="1816428"/>
                </a:lnTo>
                <a:lnTo>
                  <a:pt x="510925" y="1796563"/>
                </a:lnTo>
                <a:lnTo>
                  <a:pt x="471875" y="1774895"/>
                </a:lnTo>
                <a:lnTo>
                  <a:pt x="433973" y="1751477"/>
                </a:lnTo>
                <a:lnTo>
                  <a:pt x="397273" y="1726365"/>
                </a:lnTo>
                <a:lnTo>
                  <a:pt x="361831" y="1699613"/>
                </a:lnTo>
                <a:lnTo>
                  <a:pt x="327700" y="1671276"/>
                </a:lnTo>
                <a:lnTo>
                  <a:pt x="294935" y="1641408"/>
                </a:lnTo>
                <a:lnTo>
                  <a:pt x="263591" y="1610064"/>
                </a:lnTo>
                <a:lnTo>
                  <a:pt x="233723" y="1577299"/>
                </a:lnTo>
                <a:lnTo>
                  <a:pt x="205386" y="1543168"/>
                </a:lnTo>
                <a:lnTo>
                  <a:pt x="178634" y="1507726"/>
                </a:lnTo>
                <a:lnTo>
                  <a:pt x="153522" y="1471026"/>
                </a:lnTo>
                <a:lnTo>
                  <a:pt x="130104" y="1433124"/>
                </a:lnTo>
                <a:lnTo>
                  <a:pt x="108436" y="1394074"/>
                </a:lnTo>
                <a:lnTo>
                  <a:pt x="88571" y="1353932"/>
                </a:lnTo>
                <a:lnTo>
                  <a:pt x="70566" y="1312752"/>
                </a:lnTo>
                <a:lnTo>
                  <a:pt x="54473" y="1270588"/>
                </a:lnTo>
                <a:lnTo>
                  <a:pt x="40349" y="1227495"/>
                </a:lnTo>
                <a:lnTo>
                  <a:pt x="28248" y="1183528"/>
                </a:lnTo>
                <a:lnTo>
                  <a:pt x="18225" y="1138742"/>
                </a:lnTo>
                <a:lnTo>
                  <a:pt x="10333" y="1093192"/>
                </a:lnTo>
                <a:lnTo>
                  <a:pt x="4629" y="1046931"/>
                </a:lnTo>
                <a:lnTo>
                  <a:pt x="1166" y="1000016"/>
                </a:lnTo>
                <a:lnTo>
                  <a:pt x="0" y="952500"/>
                </a:lnTo>
                <a:lnTo>
                  <a:pt x="1166" y="904983"/>
                </a:lnTo>
                <a:lnTo>
                  <a:pt x="4629" y="858068"/>
                </a:lnTo>
                <a:lnTo>
                  <a:pt x="10333" y="811807"/>
                </a:lnTo>
                <a:lnTo>
                  <a:pt x="18225" y="766257"/>
                </a:lnTo>
                <a:lnTo>
                  <a:pt x="28248" y="721471"/>
                </a:lnTo>
                <a:lnTo>
                  <a:pt x="40349" y="677504"/>
                </a:lnTo>
                <a:lnTo>
                  <a:pt x="54473" y="634411"/>
                </a:lnTo>
                <a:lnTo>
                  <a:pt x="70566" y="592247"/>
                </a:lnTo>
                <a:lnTo>
                  <a:pt x="88571" y="551067"/>
                </a:lnTo>
                <a:lnTo>
                  <a:pt x="108436" y="510925"/>
                </a:lnTo>
                <a:lnTo>
                  <a:pt x="130104" y="471875"/>
                </a:lnTo>
                <a:lnTo>
                  <a:pt x="153522" y="433973"/>
                </a:lnTo>
                <a:lnTo>
                  <a:pt x="178634" y="397273"/>
                </a:lnTo>
                <a:lnTo>
                  <a:pt x="205386" y="361831"/>
                </a:lnTo>
                <a:lnTo>
                  <a:pt x="233723" y="327700"/>
                </a:lnTo>
                <a:lnTo>
                  <a:pt x="263591" y="294935"/>
                </a:lnTo>
                <a:lnTo>
                  <a:pt x="294935" y="263591"/>
                </a:lnTo>
                <a:lnTo>
                  <a:pt x="327700" y="233723"/>
                </a:lnTo>
                <a:lnTo>
                  <a:pt x="361831" y="205386"/>
                </a:lnTo>
                <a:lnTo>
                  <a:pt x="397273" y="178634"/>
                </a:lnTo>
                <a:lnTo>
                  <a:pt x="433973" y="153522"/>
                </a:lnTo>
                <a:lnTo>
                  <a:pt x="471875" y="130104"/>
                </a:lnTo>
                <a:lnTo>
                  <a:pt x="510925" y="108436"/>
                </a:lnTo>
                <a:lnTo>
                  <a:pt x="551067" y="88571"/>
                </a:lnTo>
                <a:lnTo>
                  <a:pt x="592247" y="70566"/>
                </a:lnTo>
                <a:lnTo>
                  <a:pt x="634411" y="54473"/>
                </a:lnTo>
                <a:lnTo>
                  <a:pt x="677504" y="40349"/>
                </a:lnTo>
                <a:lnTo>
                  <a:pt x="721471" y="28248"/>
                </a:lnTo>
                <a:lnTo>
                  <a:pt x="766257" y="18225"/>
                </a:lnTo>
                <a:lnTo>
                  <a:pt x="811807" y="10333"/>
                </a:lnTo>
                <a:lnTo>
                  <a:pt x="858068" y="4629"/>
                </a:lnTo>
                <a:lnTo>
                  <a:pt x="904983" y="1166"/>
                </a:lnTo>
                <a:lnTo>
                  <a:pt x="952500" y="0"/>
                </a:lnTo>
                <a:lnTo>
                  <a:pt x="1000016" y="1166"/>
                </a:lnTo>
                <a:lnTo>
                  <a:pt x="1046931" y="4629"/>
                </a:lnTo>
                <a:lnTo>
                  <a:pt x="1093192" y="10333"/>
                </a:lnTo>
                <a:lnTo>
                  <a:pt x="1138742" y="18225"/>
                </a:lnTo>
                <a:lnTo>
                  <a:pt x="1183528" y="28248"/>
                </a:lnTo>
                <a:lnTo>
                  <a:pt x="1227495" y="40349"/>
                </a:lnTo>
                <a:lnTo>
                  <a:pt x="1270588" y="54473"/>
                </a:lnTo>
                <a:lnTo>
                  <a:pt x="1312752" y="70566"/>
                </a:lnTo>
                <a:lnTo>
                  <a:pt x="1353932" y="88571"/>
                </a:lnTo>
                <a:lnTo>
                  <a:pt x="1394074" y="108436"/>
                </a:lnTo>
                <a:lnTo>
                  <a:pt x="1433124" y="130104"/>
                </a:lnTo>
                <a:lnTo>
                  <a:pt x="1471026" y="153522"/>
                </a:lnTo>
                <a:lnTo>
                  <a:pt x="1507726" y="178634"/>
                </a:lnTo>
                <a:lnTo>
                  <a:pt x="1543168" y="205386"/>
                </a:lnTo>
                <a:lnTo>
                  <a:pt x="1577299" y="233723"/>
                </a:lnTo>
                <a:lnTo>
                  <a:pt x="1610064" y="263591"/>
                </a:lnTo>
                <a:lnTo>
                  <a:pt x="1641408" y="294935"/>
                </a:lnTo>
                <a:lnTo>
                  <a:pt x="1671276" y="327700"/>
                </a:lnTo>
                <a:lnTo>
                  <a:pt x="1699613" y="361831"/>
                </a:lnTo>
                <a:lnTo>
                  <a:pt x="1726365" y="397273"/>
                </a:lnTo>
                <a:lnTo>
                  <a:pt x="1751477" y="433973"/>
                </a:lnTo>
                <a:lnTo>
                  <a:pt x="1774895" y="471875"/>
                </a:lnTo>
                <a:lnTo>
                  <a:pt x="1796563" y="510925"/>
                </a:lnTo>
                <a:lnTo>
                  <a:pt x="1816428" y="551067"/>
                </a:lnTo>
                <a:lnTo>
                  <a:pt x="1834433" y="592247"/>
                </a:lnTo>
                <a:lnTo>
                  <a:pt x="1850526" y="634411"/>
                </a:lnTo>
                <a:lnTo>
                  <a:pt x="1864650" y="677504"/>
                </a:lnTo>
                <a:lnTo>
                  <a:pt x="1876751" y="721471"/>
                </a:lnTo>
                <a:lnTo>
                  <a:pt x="1886774" y="766257"/>
                </a:lnTo>
                <a:lnTo>
                  <a:pt x="1894666" y="811807"/>
                </a:lnTo>
                <a:lnTo>
                  <a:pt x="1900370" y="858068"/>
                </a:lnTo>
                <a:lnTo>
                  <a:pt x="1903833" y="904983"/>
                </a:lnTo>
                <a:lnTo>
                  <a:pt x="1905000" y="952500"/>
                </a:lnTo>
                <a:lnTo>
                  <a:pt x="1903833" y="1000016"/>
                </a:lnTo>
                <a:lnTo>
                  <a:pt x="1900370" y="1046931"/>
                </a:lnTo>
                <a:lnTo>
                  <a:pt x="1894666" y="1093192"/>
                </a:lnTo>
                <a:lnTo>
                  <a:pt x="1886774" y="1138742"/>
                </a:lnTo>
                <a:lnTo>
                  <a:pt x="1876751" y="1183528"/>
                </a:lnTo>
                <a:lnTo>
                  <a:pt x="1864650" y="1227495"/>
                </a:lnTo>
                <a:lnTo>
                  <a:pt x="1850526" y="1270588"/>
                </a:lnTo>
                <a:lnTo>
                  <a:pt x="1834433" y="1312752"/>
                </a:lnTo>
                <a:lnTo>
                  <a:pt x="1816428" y="1353932"/>
                </a:lnTo>
                <a:lnTo>
                  <a:pt x="1796563" y="1394074"/>
                </a:lnTo>
                <a:lnTo>
                  <a:pt x="1774895" y="1433124"/>
                </a:lnTo>
                <a:lnTo>
                  <a:pt x="1751477" y="1471026"/>
                </a:lnTo>
                <a:lnTo>
                  <a:pt x="1726365" y="1507726"/>
                </a:lnTo>
                <a:lnTo>
                  <a:pt x="1699613" y="1543168"/>
                </a:lnTo>
                <a:lnTo>
                  <a:pt x="1671276" y="1577299"/>
                </a:lnTo>
                <a:lnTo>
                  <a:pt x="1641408" y="1610064"/>
                </a:lnTo>
                <a:lnTo>
                  <a:pt x="1610064" y="1641408"/>
                </a:lnTo>
                <a:lnTo>
                  <a:pt x="1577299" y="1671276"/>
                </a:lnTo>
                <a:lnTo>
                  <a:pt x="1543168" y="1699613"/>
                </a:lnTo>
                <a:lnTo>
                  <a:pt x="1507726" y="1726365"/>
                </a:lnTo>
                <a:lnTo>
                  <a:pt x="1471026" y="1751477"/>
                </a:lnTo>
                <a:lnTo>
                  <a:pt x="1433124" y="1774895"/>
                </a:lnTo>
                <a:lnTo>
                  <a:pt x="1394074" y="1796563"/>
                </a:lnTo>
                <a:lnTo>
                  <a:pt x="1353932" y="1816428"/>
                </a:lnTo>
                <a:lnTo>
                  <a:pt x="1312752" y="1834433"/>
                </a:lnTo>
                <a:lnTo>
                  <a:pt x="1270588" y="1850526"/>
                </a:lnTo>
                <a:lnTo>
                  <a:pt x="1227495" y="1864650"/>
                </a:lnTo>
                <a:lnTo>
                  <a:pt x="1183528" y="1876751"/>
                </a:lnTo>
                <a:lnTo>
                  <a:pt x="1138742" y="1886774"/>
                </a:lnTo>
                <a:lnTo>
                  <a:pt x="1093192" y="1894666"/>
                </a:lnTo>
                <a:lnTo>
                  <a:pt x="1046931" y="1900370"/>
                </a:lnTo>
                <a:lnTo>
                  <a:pt x="1000016" y="1903833"/>
                </a:lnTo>
                <a:lnTo>
                  <a:pt x="952500" y="190500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" name="object 25"/>
          <p:cNvGrpSpPr/>
          <p:nvPr/>
        </p:nvGrpSpPr>
        <p:grpSpPr>
          <a:xfrm>
            <a:off x="4394200" y="2499360"/>
            <a:ext cx="1513840" cy="1172210"/>
            <a:chOff x="4394200" y="2499360"/>
            <a:chExt cx="1513840" cy="1172210"/>
          </a:xfrm>
        </p:grpSpPr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94200" y="2958084"/>
              <a:ext cx="713486" cy="71348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34052" y="2499360"/>
              <a:ext cx="823594" cy="823594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94300" y="2958084"/>
              <a:ext cx="713486" cy="713486"/>
            </a:xfrm>
            <a:prstGeom prst="rect">
              <a:avLst/>
            </a:prstGeom>
          </p:spPr>
        </p:pic>
      </p:grpSp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339330" y="2449829"/>
            <a:ext cx="1271270" cy="1271270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16100" y="2606039"/>
            <a:ext cx="958850" cy="95885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4726F0B-B542-F74A-97D4-DB4DE94FA189}"/>
              </a:ext>
            </a:extLst>
          </p:cNvPr>
          <p:cNvSpPr txBox="1"/>
          <p:nvPr/>
        </p:nvSpPr>
        <p:spPr>
          <a:xfrm>
            <a:off x="571500" y="816044"/>
            <a:ext cx="2669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ore Sans C 65 Bold" panose="020B0603030302020204" pitchFamily="34" charset="0"/>
              </a:rPr>
              <a:t>Agenda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7563DB5-FD30-4340-A9CB-96CFD5C87263}"/>
              </a:ext>
            </a:extLst>
          </p:cNvPr>
          <p:cNvSpPr txBox="1"/>
          <p:nvPr/>
        </p:nvSpPr>
        <p:spPr>
          <a:xfrm>
            <a:off x="1426781" y="4278790"/>
            <a:ext cx="1729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re Sans C 65 Bold" panose="020B0603030302020204" pitchFamily="34" charset="0"/>
              </a:rPr>
              <a:t>Why Davenport?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5320CE4-2BAB-6B4C-B2D4-ECF41B7C3CF9}"/>
              </a:ext>
            </a:extLst>
          </p:cNvPr>
          <p:cNvSpPr txBox="1"/>
          <p:nvPr/>
        </p:nvSpPr>
        <p:spPr>
          <a:xfrm>
            <a:off x="4278795" y="4278790"/>
            <a:ext cx="1729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re Sans C 65 Bold" panose="020B0603030302020204" pitchFamily="34" charset="0"/>
              </a:rPr>
              <a:t>Program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B0F2464-8273-7948-AA98-DDCEEC6368E6}"/>
              </a:ext>
            </a:extLst>
          </p:cNvPr>
          <p:cNvSpPr txBox="1"/>
          <p:nvPr/>
        </p:nvSpPr>
        <p:spPr>
          <a:xfrm>
            <a:off x="7104545" y="4278790"/>
            <a:ext cx="1729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re Sans C 65 Bold" panose="020B0603030302020204" pitchFamily="34" charset="0"/>
              </a:rPr>
              <a:t>Next Steps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object 288"/>
          <p:cNvSpPr/>
          <p:nvPr/>
        </p:nvSpPr>
        <p:spPr>
          <a:xfrm>
            <a:off x="571500" y="0"/>
            <a:ext cx="1584960" cy="206375"/>
          </a:xfrm>
          <a:custGeom>
            <a:avLst/>
            <a:gdLst/>
            <a:ahLst/>
            <a:cxnLst/>
            <a:rect l="l" t="t" r="r" b="b"/>
            <a:pathLst>
              <a:path w="1584960" h="206375">
                <a:moveTo>
                  <a:pt x="0" y="0"/>
                </a:moveTo>
                <a:lnTo>
                  <a:pt x="1584960" y="0"/>
                </a:lnTo>
                <a:lnTo>
                  <a:pt x="1584960" y="206247"/>
                </a:lnTo>
                <a:lnTo>
                  <a:pt x="0" y="206247"/>
                </a:lnTo>
                <a:lnTo>
                  <a:pt x="0" y="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9" name="object 28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pic>
        <p:nvPicPr>
          <p:cNvPr id="290" name="object 29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13949" y="5460288"/>
            <a:ext cx="74218" cy="106680"/>
          </a:xfrm>
          <a:prstGeom prst="rect">
            <a:avLst/>
          </a:prstGeom>
        </p:spPr>
      </p:pic>
      <p:sp>
        <p:nvSpPr>
          <p:cNvPr id="292" name="TextBox 291">
            <a:extLst>
              <a:ext uri="{FF2B5EF4-FFF2-40B4-BE49-F238E27FC236}">
                <a16:creationId xmlns:a16="http://schemas.microsoft.com/office/drawing/2014/main" id="{1CA75F42-EDB1-E540-91E2-7ED5DAA421FB}"/>
              </a:ext>
            </a:extLst>
          </p:cNvPr>
          <p:cNvSpPr txBox="1"/>
          <p:nvPr/>
        </p:nvSpPr>
        <p:spPr>
          <a:xfrm>
            <a:off x="490188" y="784684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ore Sans C 65 Bold" panose="020B0603030302020204" pitchFamily="34" charset="0"/>
              </a:rPr>
              <a:t>Double-click to add your slide title here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0A67E0CE-E6B4-6C4F-94DB-F3CAA8A224FE}"/>
              </a:ext>
            </a:extLst>
          </p:cNvPr>
          <p:cNvSpPr txBox="1"/>
          <p:nvPr/>
        </p:nvSpPr>
        <p:spPr>
          <a:xfrm>
            <a:off x="491182" y="2306819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3124"/>
                </a:solidFill>
                <a:latin typeface="Core Sans C 65 Bold" panose="020B0603030302020204" pitchFamily="34" charset="0"/>
                <a:cs typeface="Arial" panose="020B0604020202020204" pitchFamily="34" charset="0"/>
              </a:rPr>
              <a:t>Subheading text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1AC332C1-9CF4-9540-A612-00026960D065}"/>
              </a:ext>
            </a:extLst>
          </p:cNvPr>
          <p:cNvSpPr txBox="1"/>
          <p:nvPr/>
        </p:nvSpPr>
        <p:spPr>
          <a:xfrm>
            <a:off x="490188" y="2874847"/>
            <a:ext cx="85344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invidunt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ut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labore</a:t>
            </a:r>
            <a:r>
              <a:rPr lang="en-US" dirty="0">
                <a:latin typeface="Core Sans C 35 Light" panose="020B0603030302020204" pitchFamily="34" charset="0"/>
              </a:rPr>
              <a:t> et dolore magna </a:t>
            </a:r>
            <a:r>
              <a:rPr lang="en-US" dirty="0" err="1">
                <a:latin typeface="Core Sans C 35 Light" panose="020B0603030302020204" pitchFamily="34" charset="0"/>
              </a:rPr>
              <a:t>aliquyam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erat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voluptua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invidunt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ut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labore</a:t>
            </a:r>
            <a:r>
              <a:rPr lang="en-US" dirty="0">
                <a:latin typeface="Core Sans C 35 Light" panose="020B0603030302020204" pitchFamily="34" charset="0"/>
              </a:rPr>
              <a:t> et dolore magna </a:t>
            </a:r>
            <a:r>
              <a:rPr lang="en-US" dirty="0" err="1">
                <a:latin typeface="Core Sans C 35 Light" panose="020B0603030302020204" pitchFamily="34" charset="0"/>
              </a:rPr>
              <a:t>aliquyam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erat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voluptua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object 314"/>
          <p:cNvSpPr/>
          <p:nvPr/>
        </p:nvSpPr>
        <p:spPr>
          <a:xfrm>
            <a:off x="571500" y="0"/>
            <a:ext cx="1584960" cy="206375"/>
          </a:xfrm>
          <a:custGeom>
            <a:avLst/>
            <a:gdLst/>
            <a:ahLst/>
            <a:cxnLst/>
            <a:rect l="l" t="t" r="r" b="b"/>
            <a:pathLst>
              <a:path w="1584960" h="206375">
                <a:moveTo>
                  <a:pt x="0" y="0"/>
                </a:moveTo>
                <a:lnTo>
                  <a:pt x="1584960" y="0"/>
                </a:lnTo>
                <a:lnTo>
                  <a:pt x="1584960" y="206247"/>
                </a:lnTo>
                <a:lnTo>
                  <a:pt x="0" y="206247"/>
                </a:lnTo>
                <a:lnTo>
                  <a:pt x="0" y="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5" name="object 3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pic>
        <p:nvPicPr>
          <p:cNvPr id="316" name="object 3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17912" y="5460288"/>
            <a:ext cx="67894" cy="108508"/>
          </a:xfrm>
          <a:prstGeom prst="rect">
            <a:avLst/>
          </a:prstGeom>
        </p:spPr>
      </p:pic>
      <p:sp>
        <p:nvSpPr>
          <p:cNvPr id="319" name="TextBox 318">
            <a:extLst>
              <a:ext uri="{FF2B5EF4-FFF2-40B4-BE49-F238E27FC236}">
                <a16:creationId xmlns:a16="http://schemas.microsoft.com/office/drawing/2014/main" id="{B2A16103-F8F6-4247-BDDF-F2B41BDC5E18}"/>
              </a:ext>
            </a:extLst>
          </p:cNvPr>
          <p:cNvSpPr txBox="1"/>
          <p:nvPr/>
        </p:nvSpPr>
        <p:spPr>
          <a:xfrm>
            <a:off x="490188" y="784684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ore Sans C 65 Bold" panose="020B0603030302020204" pitchFamily="34" charset="0"/>
              </a:rPr>
              <a:t>Double-click to add your slide title here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458F6EDD-5BC9-684D-98E1-216096BB23D3}"/>
              </a:ext>
            </a:extLst>
          </p:cNvPr>
          <p:cNvSpPr txBox="1"/>
          <p:nvPr/>
        </p:nvSpPr>
        <p:spPr>
          <a:xfrm>
            <a:off x="491182" y="2306819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3124"/>
                </a:solidFill>
                <a:latin typeface="Core Sans C 65 Bold" panose="020B0603030302020204" pitchFamily="34" charset="0"/>
                <a:cs typeface="Arial" panose="020B0604020202020204" pitchFamily="34" charset="0"/>
              </a:rPr>
              <a:t>Subheading text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9581B930-E00D-1F48-A912-40F464F754FA}"/>
              </a:ext>
            </a:extLst>
          </p:cNvPr>
          <p:cNvSpPr txBox="1"/>
          <p:nvPr/>
        </p:nvSpPr>
        <p:spPr>
          <a:xfrm>
            <a:off x="484406" y="2874847"/>
            <a:ext cx="391745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5C51EA12-BABB-2041-8637-E06506203A5B}"/>
              </a:ext>
            </a:extLst>
          </p:cNvPr>
          <p:cNvSpPr txBox="1"/>
          <p:nvPr/>
        </p:nvSpPr>
        <p:spPr>
          <a:xfrm>
            <a:off x="4634987" y="2874847"/>
            <a:ext cx="391745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object 178"/>
          <p:cNvSpPr/>
          <p:nvPr/>
        </p:nvSpPr>
        <p:spPr>
          <a:xfrm>
            <a:off x="571500" y="0"/>
            <a:ext cx="1584960" cy="206375"/>
          </a:xfrm>
          <a:custGeom>
            <a:avLst/>
            <a:gdLst/>
            <a:ahLst/>
            <a:cxnLst/>
            <a:rect l="l" t="t" r="r" b="b"/>
            <a:pathLst>
              <a:path w="1584960" h="206375">
                <a:moveTo>
                  <a:pt x="0" y="0"/>
                </a:moveTo>
                <a:lnTo>
                  <a:pt x="1584960" y="0"/>
                </a:lnTo>
                <a:lnTo>
                  <a:pt x="1584960" y="206247"/>
                </a:lnTo>
                <a:lnTo>
                  <a:pt x="0" y="206247"/>
                </a:lnTo>
                <a:lnTo>
                  <a:pt x="0" y="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5" name="object 3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pic>
        <p:nvPicPr>
          <p:cNvPr id="326" name="object 3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16388" y="5460288"/>
            <a:ext cx="72085" cy="108508"/>
          </a:xfrm>
          <a:prstGeom prst="rect">
            <a:avLst/>
          </a:prstGeom>
        </p:spPr>
      </p:pic>
      <p:sp>
        <p:nvSpPr>
          <p:cNvPr id="327" name="TextBox 326">
            <a:extLst>
              <a:ext uri="{FF2B5EF4-FFF2-40B4-BE49-F238E27FC236}">
                <a16:creationId xmlns:a16="http://schemas.microsoft.com/office/drawing/2014/main" id="{F63F757F-0F35-8947-ADA6-EDB1578226B9}"/>
              </a:ext>
            </a:extLst>
          </p:cNvPr>
          <p:cNvSpPr txBox="1"/>
          <p:nvPr/>
        </p:nvSpPr>
        <p:spPr>
          <a:xfrm>
            <a:off x="490188" y="784684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ore Sans C 65 Bold" panose="020B0603030302020204" pitchFamily="34" charset="0"/>
              </a:rPr>
              <a:t>Double-click to add your slide title here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825AE3FB-8F95-374F-BD47-7E1C082F2763}"/>
              </a:ext>
            </a:extLst>
          </p:cNvPr>
          <p:cNvSpPr txBox="1"/>
          <p:nvPr/>
        </p:nvSpPr>
        <p:spPr>
          <a:xfrm>
            <a:off x="491182" y="240665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3124"/>
                </a:solidFill>
                <a:latin typeface="Core Sans C 65 Bold" panose="020B0603030302020204" pitchFamily="34" charset="0"/>
                <a:cs typeface="Arial" panose="020B0604020202020204" pitchFamily="34" charset="0"/>
              </a:rPr>
              <a:t>Subheading text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96A3837F-E822-BA45-88FD-17F1846D5E3F}"/>
              </a:ext>
            </a:extLst>
          </p:cNvPr>
          <p:cNvSpPr txBox="1"/>
          <p:nvPr/>
        </p:nvSpPr>
        <p:spPr>
          <a:xfrm>
            <a:off x="484406" y="2874847"/>
            <a:ext cx="391745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8B932893-CBCF-4B40-9204-7C76E324AC8E}"/>
              </a:ext>
            </a:extLst>
          </p:cNvPr>
          <p:cNvSpPr txBox="1"/>
          <p:nvPr/>
        </p:nvSpPr>
        <p:spPr>
          <a:xfrm>
            <a:off x="4634987" y="2874847"/>
            <a:ext cx="391745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14B3A4F0-4F82-5B43-9E70-FA86796ECDA0}"/>
              </a:ext>
            </a:extLst>
          </p:cNvPr>
          <p:cNvSpPr txBox="1"/>
          <p:nvPr/>
        </p:nvSpPr>
        <p:spPr>
          <a:xfrm>
            <a:off x="4634987" y="240665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3124"/>
                </a:solidFill>
                <a:latin typeface="Core Sans C 65 Bold" panose="020B0603030302020204" pitchFamily="34" charset="0"/>
                <a:cs typeface="Arial" panose="020B0604020202020204" pitchFamily="34" charset="0"/>
              </a:rPr>
              <a:t>Subheading text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500" y="0"/>
            <a:ext cx="1584960" cy="206375"/>
          </a:xfrm>
          <a:custGeom>
            <a:avLst/>
            <a:gdLst/>
            <a:ahLst/>
            <a:cxnLst/>
            <a:rect l="l" t="t" r="r" b="b"/>
            <a:pathLst>
              <a:path w="1584960" h="206375">
                <a:moveTo>
                  <a:pt x="0" y="0"/>
                </a:moveTo>
                <a:lnTo>
                  <a:pt x="1584960" y="0"/>
                </a:lnTo>
                <a:lnTo>
                  <a:pt x="1584960" y="206247"/>
                </a:lnTo>
                <a:lnTo>
                  <a:pt x="0" y="206247"/>
                </a:lnTo>
                <a:lnTo>
                  <a:pt x="0" y="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8" name="object 16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08750" y="934974"/>
            <a:ext cx="3205479" cy="4005579"/>
          </a:xfrm>
          <a:prstGeom prst="rect">
            <a:avLst/>
          </a:prstGeom>
        </p:spPr>
      </p:pic>
      <p:pic>
        <p:nvPicPr>
          <p:cNvPr id="169" name="object 16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pic>
        <p:nvPicPr>
          <p:cNvPr id="170" name="object 17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20808" y="5460288"/>
            <a:ext cx="64160" cy="106680"/>
          </a:xfrm>
          <a:prstGeom prst="rect">
            <a:avLst/>
          </a:prstGeom>
        </p:spPr>
      </p:pic>
      <p:sp>
        <p:nvSpPr>
          <p:cNvPr id="171" name="TextBox 170">
            <a:extLst>
              <a:ext uri="{FF2B5EF4-FFF2-40B4-BE49-F238E27FC236}">
                <a16:creationId xmlns:a16="http://schemas.microsoft.com/office/drawing/2014/main" id="{E1CA1351-A24D-264E-A279-33A922CA2762}"/>
              </a:ext>
            </a:extLst>
          </p:cNvPr>
          <p:cNvSpPr txBox="1"/>
          <p:nvPr/>
        </p:nvSpPr>
        <p:spPr>
          <a:xfrm>
            <a:off x="490188" y="784684"/>
            <a:ext cx="53391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ore Sans C 65 Bold" panose="020B0603030302020204" pitchFamily="34" charset="0"/>
              </a:rPr>
              <a:t>Double-click to add your slide title here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21767CA1-8EFC-3042-AFCE-4BCF03129D41}"/>
              </a:ext>
            </a:extLst>
          </p:cNvPr>
          <p:cNvSpPr txBox="1"/>
          <p:nvPr/>
        </p:nvSpPr>
        <p:spPr>
          <a:xfrm>
            <a:off x="491182" y="2306819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3124"/>
                </a:solidFill>
                <a:latin typeface="Core Sans C 65 Bold" panose="020B0603030302020204" pitchFamily="34" charset="0"/>
                <a:cs typeface="Arial" panose="020B0604020202020204" pitchFamily="34" charset="0"/>
              </a:rPr>
              <a:t>Subheading text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55BD6955-3F58-984E-9A63-230E6B841126}"/>
              </a:ext>
            </a:extLst>
          </p:cNvPr>
          <p:cNvSpPr txBox="1"/>
          <p:nvPr/>
        </p:nvSpPr>
        <p:spPr>
          <a:xfrm>
            <a:off x="490188" y="2976698"/>
            <a:ext cx="3967512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500" y="0"/>
            <a:ext cx="1584960" cy="206375"/>
          </a:xfrm>
          <a:custGeom>
            <a:avLst/>
            <a:gdLst/>
            <a:ahLst/>
            <a:cxnLst/>
            <a:rect l="l" t="t" r="r" b="b"/>
            <a:pathLst>
              <a:path w="1584960" h="206375">
                <a:moveTo>
                  <a:pt x="0" y="0"/>
                </a:moveTo>
                <a:lnTo>
                  <a:pt x="1584960" y="0"/>
                </a:lnTo>
                <a:lnTo>
                  <a:pt x="1584960" y="206247"/>
                </a:lnTo>
                <a:lnTo>
                  <a:pt x="0" y="206247"/>
                </a:lnTo>
                <a:lnTo>
                  <a:pt x="0" y="0"/>
                </a:lnTo>
                <a:close/>
              </a:path>
            </a:pathLst>
          </a:custGeom>
          <a:solidFill>
            <a:srgbClr val="ED3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9" name="object 17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1500" y="940816"/>
            <a:ext cx="3205479" cy="4005579"/>
          </a:xfrm>
          <a:prstGeom prst="rect">
            <a:avLst/>
          </a:prstGeom>
        </p:spPr>
      </p:pic>
      <p:pic>
        <p:nvPicPr>
          <p:cNvPr id="180" name="object 18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69250" y="5441950"/>
            <a:ext cx="1685290" cy="176403"/>
          </a:xfrm>
          <a:prstGeom prst="rect">
            <a:avLst/>
          </a:prstGeom>
        </p:spPr>
      </p:pic>
      <p:pic>
        <p:nvPicPr>
          <p:cNvPr id="181" name="object 18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16921" y="5458459"/>
            <a:ext cx="71323" cy="110337"/>
          </a:xfrm>
          <a:prstGeom prst="rect">
            <a:avLst/>
          </a:prstGeom>
        </p:spPr>
      </p:pic>
      <p:sp>
        <p:nvSpPr>
          <p:cNvPr id="185" name="TextBox 184">
            <a:extLst>
              <a:ext uri="{FF2B5EF4-FFF2-40B4-BE49-F238E27FC236}">
                <a16:creationId xmlns:a16="http://schemas.microsoft.com/office/drawing/2014/main" id="{406FE4ED-63F7-0C4C-998E-9BBBFB4F4178}"/>
              </a:ext>
            </a:extLst>
          </p:cNvPr>
          <p:cNvSpPr txBox="1"/>
          <p:nvPr/>
        </p:nvSpPr>
        <p:spPr>
          <a:xfrm>
            <a:off x="4152900" y="784684"/>
            <a:ext cx="53391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ore Sans C 65 Bold" panose="020B0603030302020204" pitchFamily="34" charset="0"/>
              </a:rPr>
              <a:t>Double-click to add your slide title here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D9D58B14-D8C9-CC4A-B5A2-CA830F2E1052}"/>
              </a:ext>
            </a:extLst>
          </p:cNvPr>
          <p:cNvSpPr txBox="1"/>
          <p:nvPr/>
        </p:nvSpPr>
        <p:spPr>
          <a:xfrm>
            <a:off x="4153894" y="2306819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3124"/>
                </a:solidFill>
                <a:latin typeface="Core Sans C 65 Bold" panose="020B0603030302020204" pitchFamily="34" charset="0"/>
                <a:cs typeface="Arial" panose="020B0604020202020204" pitchFamily="34" charset="0"/>
              </a:rPr>
              <a:t>Subheading text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95E88B79-03DF-7244-AF08-0FE308474314}"/>
              </a:ext>
            </a:extLst>
          </p:cNvPr>
          <p:cNvSpPr txBox="1"/>
          <p:nvPr/>
        </p:nvSpPr>
        <p:spPr>
          <a:xfrm>
            <a:off x="4152900" y="2976698"/>
            <a:ext cx="3967512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  <a:p>
            <a:pPr marL="285750" indent="-28575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ore Sans C 35 Light" panose="020B0603030302020204" pitchFamily="34" charset="0"/>
              </a:rPr>
              <a:t>Lorem ipsum </a:t>
            </a:r>
            <a:r>
              <a:rPr lang="en-US" dirty="0" err="1">
                <a:latin typeface="Core Sans C 35 Light" panose="020B0603030302020204" pitchFamily="34" charset="0"/>
              </a:rPr>
              <a:t>dolar</a:t>
            </a:r>
            <a:r>
              <a:rPr lang="en-US" dirty="0">
                <a:latin typeface="Core Sans C 35 Light" panose="020B0603030302020204" pitchFamily="34" charset="0"/>
              </a:rPr>
              <a:t> sit </a:t>
            </a:r>
            <a:r>
              <a:rPr lang="en-US" dirty="0" err="1">
                <a:latin typeface="Core Sans C 35 Light" panose="020B0603030302020204" pitchFamily="34" charset="0"/>
              </a:rPr>
              <a:t>amet</a:t>
            </a:r>
            <a:r>
              <a:rPr lang="en-US" dirty="0">
                <a:latin typeface="Core Sans C 35 Light" panose="020B0603030302020204" pitchFamily="34" charset="0"/>
              </a:rPr>
              <a:t>, </a:t>
            </a:r>
            <a:r>
              <a:rPr lang="en-US" dirty="0" err="1">
                <a:latin typeface="Core Sans C 35 Light" panose="020B0603030302020204" pitchFamily="34" charset="0"/>
              </a:rPr>
              <a:t>consetetur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sadipscing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elitr</a:t>
            </a:r>
            <a:r>
              <a:rPr lang="en-US" dirty="0">
                <a:latin typeface="Core Sans C 35 Light" panose="020B0603030302020204" pitchFamily="34" charset="0"/>
              </a:rPr>
              <a:t>, sed diam </a:t>
            </a:r>
            <a:r>
              <a:rPr lang="en-US" dirty="0" err="1">
                <a:latin typeface="Core Sans C 35 Light" panose="020B0603030302020204" pitchFamily="34" charset="0"/>
              </a:rPr>
              <a:t>nonumy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eirmod</a:t>
            </a:r>
            <a:r>
              <a:rPr lang="en-US" dirty="0">
                <a:latin typeface="Core Sans C 35 Light" panose="020B0603030302020204" pitchFamily="34" charset="0"/>
              </a:rPr>
              <a:t> </a:t>
            </a:r>
            <a:r>
              <a:rPr lang="en-US" dirty="0" err="1">
                <a:latin typeface="Core Sans C 35 Light" panose="020B0603030302020204" pitchFamily="34" charset="0"/>
              </a:rPr>
              <a:t>tempor</a:t>
            </a:r>
            <a:r>
              <a:rPr lang="en-US" dirty="0">
                <a:latin typeface="Core Sans C 35 Light" panose="020B06030303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455</Words>
  <Application>Microsoft Macintosh PowerPoint</Application>
  <PresentationFormat>Custom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Core Sans C 35 Light</vt:lpstr>
      <vt:lpstr>Core Sans C 45 Regular</vt:lpstr>
      <vt:lpstr>Core Sans C 65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7</cp:revision>
  <dcterms:created xsi:type="dcterms:W3CDTF">2021-02-10T18:38:42Z</dcterms:created>
  <dcterms:modified xsi:type="dcterms:W3CDTF">2021-02-10T20:35:10Z</dcterms:modified>
</cp:coreProperties>
</file>