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autoCompressPictures="0">
  <p:sldMasterIdLst>
    <p:sldMasterId id="2147483653" r:id="rId1"/>
  </p:sldMasterIdLst>
  <p:notesMasterIdLst>
    <p:notesMasterId r:id="rId20"/>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Lst>
  <p:sldSz cx="12192000" cy="6858000"/>
  <p:notesSz cx="12192000" cy="6858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8544FF76-0FDB-4D75-8E38-D045F200BEE4}">
  <a:tblStyle styleId="{8544FF76-0FDB-4D75-8E38-D045F200BEE4}" styleName="Table_0">
    <a:wholeTbl>
      <a:tcTxStyle b="off" i="off">
        <a:font>
          <a:latin typeface="Arial"/>
          <a:ea typeface="Arial"/>
          <a:cs typeface="Arial"/>
        </a:font>
        <a:schemeClr val="dk1"/>
      </a:tcTxStyle>
      <a:tcStyle>
        <a:tcBdr>
          <a:left>
            <a:ln w="9525" cap="flat" cmpd="sng">
              <a:solidFill>
                <a:srgbClr val="000000">
                  <a:alpha val="0"/>
                </a:srgbClr>
              </a:solidFill>
              <a:prstDash val="solid"/>
              <a:round/>
              <a:headEnd type="none" w="sm" len="sm"/>
              <a:tailEnd type="none" w="sm" len="sm"/>
            </a:ln>
          </a:left>
          <a:right>
            <a:ln w="9525" cap="flat" cmpd="sng">
              <a:solidFill>
                <a:srgbClr val="000000">
                  <a:alpha val="0"/>
                </a:srgbClr>
              </a:solidFill>
              <a:prstDash val="solid"/>
              <a:round/>
              <a:headEnd type="none" w="sm" len="sm"/>
              <a:tailEnd type="none" w="sm" len="sm"/>
            </a:ln>
          </a:right>
          <a:top>
            <a:ln w="12700" cap="flat" cmpd="sng">
              <a:solidFill>
                <a:schemeClr val="dk1"/>
              </a:solidFill>
              <a:prstDash val="solid"/>
              <a:round/>
              <a:headEnd type="none" w="sm" len="sm"/>
              <a:tailEnd type="none" w="sm" len="sm"/>
            </a:ln>
          </a:top>
          <a:bottom>
            <a:ln w="12700" cap="flat" cmpd="sng">
              <a:solidFill>
                <a:schemeClr val="dk1"/>
              </a:solidFill>
              <a:prstDash val="solid"/>
              <a:round/>
              <a:headEnd type="none" w="sm" len="sm"/>
              <a:tailEnd type="none" w="sm" len="sm"/>
            </a:ln>
          </a:bottom>
          <a:insideH>
            <a:ln w="9525" cap="flat" cmpd="sng">
              <a:solidFill>
                <a:srgbClr val="000000">
                  <a:alpha val="0"/>
                </a:srgbClr>
              </a:solidFill>
              <a:prstDash val="solid"/>
              <a:round/>
              <a:headEnd type="none" w="sm" len="sm"/>
              <a:tailEnd type="none" w="sm" len="sm"/>
            </a:ln>
          </a:insideH>
          <a:insideV>
            <a:ln w="9525" cap="flat" cmpd="sng">
              <a:solidFill>
                <a:srgbClr val="000000">
                  <a:alpha val="0"/>
                </a:srgbClr>
              </a:solidFill>
              <a:prstDash val="solid"/>
              <a:round/>
              <a:headEnd type="none" w="sm" len="sm"/>
              <a:tailEnd type="none" w="sm" len="sm"/>
            </a:ln>
          </a:insideV>
        </a:tcBdr>
        <a:fill>
          <a:solidFill>
            <a:srgbClr val="FFFFFF">
              <a:alpha val="0"/>
            </a:srgbClr>
          </a:solidFill>
        </a:fill>
      </a:tcStyle>
    </a:wholeTbl>
    <a:band1H>
      <a:tcTxStyle b="off" i="off"/>
      <a:tcStyle>
        <a:tcBdr/>
        <a:fill>
          <a:solidFill>
            <a:schemeClr val="dk1">
              <a:alpha val="20000"/>
            </a:schemeClr>
          </a:solidFill>
        </a:fill>
      </a:tcStyle>
    </a:band1H>
    <a:band2H>
      <a:tcTxStyle b="off" i="off"/>
      <a:tcStyle>
        <a:tcBdr/>
      </a:tcStyle>
    </a:band2H>
    <a:band1V>
      <a:tcTxStyle b="off" i="off"/>
      <a:tcStyle>
        <a:tcBdr/>
        <a:fill>
          <a:solidFill>
            <a:schemeClr val="dk1">
              <a:alpha val="20000"/>
            </a:schemeClr>
          </a:solidFill>
        </a:fill>
      </a:tcStyle>
    </a:band1V>
    <a:band2V>
      <a:tcTxStyle b="off" i="off"/>
      <a:tcStyle>
        <a:tcBdr/>
      </a:tcStyle>
    </a:band2V>
    <a:lastCol>
      <a:tcTxStyle b="on" i="off"/>
      <a:tcStyle>
        <a:tcBdr/>
      </a:tcStyle>
    </a:lastCol>
    <a:firstCol>
      <a:tcTxStyle b="on" i="off"/>
      <a:tcStyle>
        <a:tcBdr/>
      </a:tcStyle>
    </a:firstCol>
    <a:lastRow>
      <a:tcTxStyle b="on" i="off"/>
      <a:tcStyle>
        <a:tcBdr>
          <a:top>
            <a:ln w="12700" cap="flat" cmpd="sng">
              <a:solidFill>
                <a:schemeClr val="dk1"/>
              </a:solidFill>
              <a:prstDash val="solid"/>
              <a:round/>
              <a:headEnd type="none" w="sm" len="sm"/>
              <a:tailEnd type="none" w="sm" len="sm"/>
            </a:ln>
          </a:top>
        </a:tcBdr>
        <a:fill>
          <a:solidFill>
            <a:srgbClr val="FFFFFF">
              <a:alpha val="0"/>
            </a:srgbClr>
          </a:solidFill>
        </a:fill>
      </a:tcStyle>
    </a:lastRow>
    <a:seCell>
      <a:tcTxStyle b="off" i="off"/>
      <a:tcStyle>
        <a:tcBdr/>
      </a:tcStyle>
    </a:seCell>
    <a:swCell>
      <a:tcTxStyle b="off" i="off"/>
      <a:tcStyle>
        <a:tcBdr/>
      </a:tcStyle>
    </a:swCell>
    <a:firstRow>
      <a:tcTxStyle b="on" i="off"/>
      <a:tcStyle>
        <a:tcBdr>
          <a:bottom>
            <a:ln w="12700" cap="flat" cmpd="sng">
              <a:solidFill>
                <a:schemeClr val="dk1"/>
              </a:solidFill>
              <a:prstDash val="solid"/>
              <a:round/>
              <a:headEnd type="none" w="sm" len="sm"/>
              <a:tailEnd type="none" w="sm" len="sm"/>
            </a:ln>
          </a:bottom>
        </a:tcBdr>
        <a:fill>
          <a:solidFill>
            <a:srgbClr val="FFFFFF">
              <a:alpha val="0"/>
            </a:srgbClr>
          </a:solidFill>
        </a:fill>
      </a:tcStyle>
    </a:firstRow>
    <a:neCell>
      <a:tcTxStyle b="off" i="off"/>
      <a:tcStyle>
        <a:tcBdr/>
      </a:tcStyle>
    </a:neCell>
    <a:nwCell>
      <a:tcTxStyle b="off" i="off"/>
      <a:tcStyle>
        <a:tcBdr/>
      </a:tcStyle>
    </a:nwCell>
  </a:tblStyle>
  <a:tblStyle styleId="{6B68346E-868A-47CA-8326-326618CEED19}" styleName="Table_1">
    <a:wholeTbl>
      <a:tcTxStyle b="off" i="off">
        <a:font>
          <a:latin typeface="Calibri"/>
          <a:ea typeface="Calibri"/>
          <a:cs typeface="Calibri"/>
        </a:font>
        <a:schemeClr val="dk1"/>
      </a:tcTxStyle>
      <a:tcStyle>
        <a:tcBdr>
          <a:left>
            <a:ln w="9525" cap="flat" cmpd="sng">
              <a:solidFill>
                <a:srgbClr val="000000">
                  <a:alpha val="0"/>
                </a:srgbClr>
              </a:solidFill>
              <a:prstDash val="solid"/>
              <a:round/>
              <a:headEnd type="none" w="sm" len="sm"/>
              <a:tailEnd type="none" w="sm" len="sm"/>
            </a:ln>
          </a:left>
          <a:right>
            <a:ln w="9525" cap="flat" cmpd="sng">
              <a:solidFill>
                <a:srgbClr val="000000">
                  <a:alpha val="0"/>
                </a:srgbClr>
              </a:solidFill>
              <a:prstDash val="solid"/>
              <a:round/>
              <a:headEnd type="none" w="sm" len="sm"/>
              <a:tailEnd type="none" w="sm" len="sm"/>
            </a:ln>
          </a:right>
          <a:top>
            <a:ln w="9525" cap="flat" cmpd="sng">
              <a:solidFill>
                <a:srgbClr val="000000">
                  <a:alpha val="0"/>
                </a:srgbClr>
              </a:solidFill>
              <a:prstDash val="solid"/>
              <a:round/>
              <a:headEnd type="none" w="sm" len="sm"/>
              <a:tailEnd type="none" w="sm" len="sm"/>
            </a:ln>
          </a:top>
          <a:bottom>
            <a:ln w="9525" cap="flat" cmpd="sng">
              <a:solidFill>
                <a:srgbClr val="000000">
                  <a:alpha val="0"/>
                </a:srgbClr>
              </a:solidFill>
              <a:prstDash val="solid"/>
              <a:round/>
              <a:headEnd type="none" w="sm" len="sm"/>
              <a:tailEnd type="none" w="sm" len="sm"/>
            </a:ln>
          </a:bottom>
          <a:insideH>
            <a:ln w="9525" cap="flat" cmpd="sng">
              <a:solidFill>
                <a:srgbClr val="000000">
                  <a:alpha val="0"/>
                </a:srgbClr>
              </a:solidFill>
              <a:prstDash val="solid"/>
              <a:round/>
              <a:headEnd type="none" w="sm" len="sm"/>
              <a:tailEnd type="none" w="sm" len="sm"/>
            </a:ln>
          </a:insideH>
          <a:insideV>
            <a:ln w="9525" cap="flat" cmpd="sng">
              <a:solidFill>
                <a:srgbClr val="000000">
                  <a:alpha val="0"/>
                </a:srgbClr>
              </a:solidFill>
              <a:prstDash val="solid"/>
              <a:round/>
              <a:headEnd type="none" w="sm" len="sm"/>
              <a:tailEnd type="none" w="sm" len="sm"/>
            </a:ln>
          </a:insideV>
        </a:tcBdr>
        <a:fill>
          <a:solidFill>
            <a:srgbClr val="FFFFFF">
              <a:alpha val="0"/>
            </a:srgbClr>
          </a:solidFill>
        </a:fill>
      </a:tcStyle>
    </a:wholeTbl>
    <a:band1H>
      <a:tcTxStyle b="off" i="off"/>
      <a:tcStyle>
        <a:tcBdr/>
      </a:tcStyle>
    </a:band1H>
    <a:band2H>
      <a:tcTxStyle b="off" i="off"/>
      <a:tcStyle>
        <a:tcBdr/>
      </a:tcStyle>
    </a:band2H>
    <a:band1V>
      <a:tcTxStyle b="off" i="off"/>
      <a:tcStyle>
        <a:tcBdr/>
      </a:tcStyle>
    </a:band1V>
    <a:band2V>
      <a:tcTxStyle b="off" i="off"/>
      <a:tcStyle>
        <a:tcBdr/>
      </a:tcStyle>
    </a:band2V>
    <a:lastCol>
      <a:tcTxStyle b="off" i="off"/>
      <a:tcStyle>
        <a:tcBdr/>
      </a:tcStyle>
    </a:lastCol>
    <a:firstCol>
      <a:tcTxStyle b="off" i="off"/>
      <a:tcStyle>
        <a:tcBdr/>
      </a:tcStyle>
    </a:firstCol>
    <a:lastRow>
      <a:tcTxStyle b="off" i="off"/>
      <a:tcStyle>
        <a:tcBdr/>
      </a:tcStyle>
    </a:lastRow>
    <a:seCell>
      <a:tcTxStyle b="off" i="off"/>
      <a:tcStyle>
        <a:tcBdr/>
      </a:tcStyle>
    </a:seCell>
    <a:swCell>
      <a:tcTxStyle b="off" i="off"/>
      <a:tcStyle>
        <a:tcBdr/>
      </a:tcStyle>
    </a:swCell>
    <a:firstRow>
      <a:tcTxStyle b="off" i="off"/>
      <a:tcStyle>
        <a:tcBdr/>
      </a:tcStyle>
    </a:firstRow>
    <a:neCell>
      <a:tcTxStyle b="off" i="off"/>
      <a:tcStyle>
        <a:tcBdr/>
      </a:tcStyle>
    </a:neCell>
    <a:nwCell>
      <a:tcTxStyle b="off" i="off"/>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5" d="100"/>
          <a:sy n="65" d="100"/>
        </p:scale>
        <p:origin x="700" y="40"/>
      </p:cViewPr>
      <p:guideLst>
        <p:guide orient="horz" pos="2880"/>
        <p:guide pos="2160"/>
      </p:guideLst>
    </p:cSldViewPr>
  </p:slideViewPr>
  <p:notesTextViewPr>
    <p:cViewPr>
      <p:scale>
        <a:sx n="1" d="1"/>
        <a:sy n="1" d="1"/>
      </p:scale>
      <p:origin x="0" y="0"/>
    </p:cViewPr>
  </p:notesTextViewPr>
  <p:sorterViewPr>
    <p:cViewPr>
      <p:scale>
        <a:sx n="100" d="100"/>
        <a:sy n="100" d="100"/>
      </p:scale>
      <p:origin x="0" y="-5478"/>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2032400" y="514350"/>
            <a:ext cx="8128400" cy="25717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1219200" y="3257550"/>
            <a:ext cx="9753600" cy="30861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1"/>
        <p:cNvGrpSpPr/>
        <p:nvPr/>
      </p:nvGrpSpPr>
      <p:grpSpPr>
        <a:xfrm>
          <a:off x="0" y="0"/>
          <a:ext cx="0" cy="0"/>
          <a:chOff x="0" y="0"/>
          <a:chExt cx="0" cy="0"/>
        </a:xfrm>
      </p:grpSpPr>
      <p:sp>
        <p:nvSpPr>
          <p:cNvPr id="42" name="Google Shape;42;p1:notes"/>
          <p:cNvSpPr txBox="1">
            <a:spLocks noGrp="1"/>
          </p:cNvSpPr>
          <p:nvPr>
            <p:ph type="body" idx="1"/>
          </p:nvPr>
        </p:nvSpPr>
        <p:spPr>
          <a:xfrm>
            <a:off x="1219200" y="3257550"/>
            <a:ext cx="9753600" cy="30861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43" name="Google Shape;43;p1:notes"/>
          <p:cNvSpPr>
            <a:spLocks noGrp="1" noRot="1" noChangeAspect="1"/>
          </p:cNvSpPr>
          <p:nvPr>
            <p:ph type="sldImg" idx="2"/>
          </p:nvPr>
        </p:nvSpPr>
        <p:spPr>
          <a:xfrm>
            <a:off x="3810000" y="514350"/>
            <a:ext cx="4573588" cy="25717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6"/>
        <p:cNvGrpSpPr/>
        <p:nvPr/>
      </p:nvGrpSpPr>
      <p:grpSpPr>
        <a:xfrm>
          <a:off x="0" y="0"/>
          <a:ext cx="0" cy="0"/>
          <a:chOff x="0" y="0"/>
          <a:chExt cx="0" cy="0"/>
        </a:xfrm>
      </p:grpSpPr>
      <p:sp>
        <p:nvSpPr>
          <p:cNvPr id="137" name="Google Shape;137;p10:notes"/>
          <p:cNvSpPr txBox="1">
            <a:spLocks noGrp="1"/>
          </p:cNvSpPr>
          <p:nvPr>
            <p:ph type="body" idx="1"/>
          </p:nvPr>
        </p:nvSpPr>
        <p:spPr>
          <a:xfrm>
            <a:off x="1219200" y="3257550"/>
            <a:ext cx="9753600" cy="30861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38" name="Google Shape;138;p10:notes"/>
          <p:cNvSpPr>
            <a:spLocks noGrp="1" noRot="1" noChangeAspect="1"/>
          </p:cNvSpPr>
          <p:nvPr>
            <p:ph type="sldImg" idx="2"/>
          </p:nvPr>
        </p:nvSpPr>
        <p:spPr>
          <a:xfrm>
            <a:off x="3810000" y="514350"/>
            <a:ext cx="4573588" cy="25717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7"/>
        <p:cNvGrpSpPr/>
        <p:nvPr/>
      </p:nvGrpSpPr>
      <p:grpSpPr>
        <a:xfrm>
          <a:off x="0" y="0"/>
          <a:ext cx="0" cy="0"/>
          <a:chOff x="0" y="0"/>
          <a:chExt cx="0" cy="0"/>
        </a:xfrm>
      </p:grpSpPr>
      <p:sp>
        <p:nvSpPr>
          <p:cNvPr id="148" name="Google Shape;148;p11:notes"/>
          <p:cNvSpPr txBox="1">
            <a:spLocks noGrp="1"/>
          </p:cNvSpPr>
          <p:nvPr>
            <p:ph type="body" idx="1"/>
          </p:nvPr>
        </p:nvSpPr>
        <p:spPr>
          <a:xfrm>
            <a:off x="1219200" y="3257550"/>
            <a:ext cx="9753600" cy="30861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49" name="Google Shape;149;p11:notes"/>
          <p:cNvSpPr>
            <a:spLocks noGrp="1" noRot="1" noChangeAspect="1"/>
          </p:cNvSpPr>
          <p:nvPr>
            <p:ph type="sldImg" idx="2"/>
          </p:nvPr>
        </p:nvSpPr>
        <p:spPr>
          <a:xfrm>
            <a:off x="3810000" y="514350"/>
            <a:ext cx="4573588" cy="25717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8"/>
        <p:cNvGrpSpPr/>
        <p:nvPr/>
      </p:nvGrpSpPr>
      <p:grpSpPr>
        <a:xfrm>
          <a:off x="0" y="0"/>
          <a:ext cx="0" cy="0"/>
          <a:chOff x="0" y="0"/>
          <a:chExt cx="0" cy="0"/>
        </a:xfrm>
      </p:grpSpPr>
      <p:sp>
        <p:nvSpPr>
          <p:cNvPr id="159" name="Google Shape;159;p12:notes"/>
          <p:cNvSpPr txBox="1">
            <a:spLocks noGrp="1"/>
          </p:cNvSpPr>
          <p:nvPr>
            <p:ph type="body" idx="1"/>
          </p:nvPr>
        </p:nvSpPr>
        <p:spPr>
          <a:xfrm>
            <a:off x="1219200" y="3257550"/>
            <a:ext cx="9753600" cy="30861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60" name="Google Shape;160;p12:notes"/>
          <p:cNvSpPr>
            <a:spLocks noGrp="1" noRot="1" noChangeAspect="1"/>
          </p:cNvSpPr>
          <p:nvPr>
            <p:ph type="sldImg" idx="2"/>
          </p:nvPr>
        </p:nvSpPr>
        <p:spPr>
          <a:xfrm>
            <a:off x="3810000" y="514350"/>
            <a:ext cx="4573588" cy="25717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2"/>
        <p:cNvGrpSpPr/>
        <p:nvPr/>
      </p:nvGrpSpPr>
      <p:grpSpPr>
        <a:xfrm>
          <a:off x="0" y="0"/>
          <a:ext cx="0" cy="0"/>
          <a:chOff x="0" y="0"/>
          <a:chExt cx="0" cy="0"/>
        </a:xfrm>
      </p:grpSpPr>
      <p:sp>
        <p:nvSpPr>
          <p:cNvPr id="173" name="Google Shape;173;p13:notes"/>
          <p:cNvSpPr txBox="1">
            <a:spLocks noGrp="1"/>
          </p:cNvSpPr>
          <p:nvPr>
            <p:ph type="body" idx="1"/>
          </p:nvPr>
        </p:nvSpPr>
        <p:spPr>
          <a:xfrm>
            <a:off x="1219200" y="3257550"/>
            <a:ext cx="9753600" cy="30861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74" name="Google Shape;174;p13:notes"/>
          <p:cNvSpPr>
            <a:spLocks noGrp="1" noRot="1" noChangeAspect="1"/>
          </p:cNvSpPr>
          <p:nvPr>
            <p:ph type="sldImg" idx="2"/>
          </p:nvPr>
        </p:nvSpPr>
        <p:spPr>
          <a:xfrm>
            <a:off x="3810000" y="514350"/>
            <a:ext cx="4573588" cy="25717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5"/>
        <p:cNvGrpSpPr/>
        <p:nvPr/>
      </p:nvGrpSpPr>
      <p:grpSpPr>
        <a:xfrm>
          <a:off x="0" y="0"/>
          <a:ext cx="0" cy="0"/>
          <a:chOff x="0" y="0"/>
          <a:chExt cx="0" cy="0"/>
        </a:xfrm>
      </p:grpSpPr>
      <p:sp>
        <p:nvSpPr>
          <p:cNvPr id="186" name="Google Shape;186;p14:notes"/>
          <p:cNvSpPr txBox="1">
            <a:spLocks noGrp="1"/>
          </p:cNvSpPr>
          <p:nvPr>
            <p:ph type="body" idx="1"/>
          </p:nvPr>
        </p:nvSpPr>
        <p:spPr>
          <a:xfrm>
            <a:off x="1219200" y="3257550"/>
            <a:ext cx="9753600" cy="30861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87" name="Google Shape;187;p14:notes"/>
          <p:cNvSpPr>
            <a:spLocks noGrp="1" noRot="1" noChangeAspect="1"/>
          </p:cNvSpPr>
          <p:nvPr>
            <p:ph type="sldImg" idx="2"/>
          </p:nvPr>
        </p:nvSpPr>
        <p:spPr>
          <a:xfrm>
            <a:off x="3810000" y="514350"/>
            <a:ext cx="4573588" cy="25717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8"/>
        <p:cNvGrpSpPr/>
        <p:nvPr/>
      </p:nvGrpSpPr>
      <p:grpSpPr>
        <a:xfrm>
          <a:off x="0" y="0"/>
          <a:ext cx="0" cy="0"/>
          <a:chOff x="0" y="0"/>
          <a:chExt cx="0" cy="0"/>
        </a:xfrm>
      </p:grpSpPr>
      <p:sp>
        <p:nvSpPr>
          <p:cNvPr id="199" name="Google Shape;199;p15:notes"/>
          <p:cNvSpPr txBox="1">
            <a:spLocks noGrp="1"/>
          </p:cNvSpPr>
          <p:nvPr>
            <p:ph type="body" idx="1"/>
          </p:nvPr>
        </p:nvSpPr>
        <p:spPr>
          <a:xfrm>
            <a:off x="1219200" y="3257550"/>
            <a:ext cx="9753600" cy="30861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200" name="Google Shape;200;p15:notes"/>
          <p:cNvSpPr>
            <a:spLocks noGrp="1" noRot="1" noChangeAspect="1"/>
          </p:cNvSpPr>
          <p:nvPr>
            <p:ph type="sldImg" idx="2"/>
          </p:nvPr>
        </p:nvSpPr>
        <p:spPr>
          <a:xfrm>
            <a:off x="3810000" y="514350"/>
            <a:ext cx="4573588" cy="25717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2"/>
        <p:cNvGrpSpPr/>
        <p:nvPr/>
      </p:nvGrpSpPr>
      <p:grpSpPr>
        <a:xfrm>
          <a:off x="0" y="0"/>
          <a:ext cx="0" cy="0"/>
          <a:chOff x="0" y="0"/>
          <a:chExt cx="0" cy="0"/>
        </a:xfrm>
      </p:grpSpPr>
      <p:sp>
        <p:nvSpPr>
          <p:cNvPr id="213" name="Google Shape;213;p16:notes"/>
          <p:cNvSpPr txBox="1">
            <a:spLocks noGrp="1"/>
          </p:cNvSpPr>
          <p:nvPr>
            <p:ph type="body" idx="1"/>
          </p:nvPr>
        </p:nvSpPr>
        <p:spPr>
          <a:xfrm>
            <a:off x="1219200" y="3257550"/>
            <a:ext cx="9753600" cy="30861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214" name="Google Shape;214;p16:notes"/>
          <p:cNvSpPr>
            <a:spLocks noGrp="1" noRot="1" noChangeAspect="1"/>
          </p:cNvSpPr>
          <p:nvPr>
            <p:ph type="sldImg" idx="2"/>
          </p:nvPr>
        </p:nvSpPr>
        <p:spPr>
          <a:xfrm>
            <a:off x="3810000" y="514350"/>
            <a:ext cx="4573588" cy="25717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1"/>
        <p:cNvGrpSpPr/>
        <p:nvPr/>
      </p:nvGrpSpPr>
      <p:grpSpPr>
        <a:xfrm>
          <a:off x="0" y="0"/>
          <a:ext cx="0" cy="0"/>
          <a:chOff x="0" y="0"/>
          <a:chExt cx="0" cy="0"/>
        </a:xfrm>
      </p:grpSpPr>
      <p:sp>
        <p:nvSpPr>
          <p:cNvPr id="222" name="Google Shape;222;p17:notes"/>
          <p:cNvSpPr txBox="1">
            <a:spLocks noGrp="1"/>
          </p:cNvSpPr>
          <p:nvPr>
            <p:ph type="body" idx="1"/>
          </p:nvPr>
        </p:nvSpPr>
        <p:spPr>
          <a:xfrm>
            <a:off x="1219200" y="3257550"/>
            <a:ext cx="9753600" cy="30861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223" name="Google Shape;223;p17:notes"/>
          <p:cNvSpPr>
            <a:spLocks noGrp="1" noRot="1" noChangeAspect="1"/>
          </p:cNvSpPr>
          <p:nvPr>
            <p:ph type="sldImg" idx="2"/>
          </p:nvPr>
        </p:nvSpPr>
        <p:spPr>
          <a:xfrm>
            <a:off x="3810000" y="514350"/>
            <a:ext cx="4573588" cy="25717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0"/>
        <p:cNvGrpSpPr/>
        <p:nvPr/>
      </p:nvGrpSpPr>
      <p:grpSpPr>
        <a:xfrm>
          <a:off x="0" y="0"/>
          <a:ext cx="0" cy="0"/>
          <a:chOff x="0" y="0"/>
          <a:chExt cx="0" cy="0"/>
        </a:xfrm>
      </p:grpSpPr>
      <p:sp>
        <p:nvSpPr>
          <p:cNvPr id="231" name="Google Shape;231;p18:notes"/>
          <p:cNvSpPr txBox="1">
            <a:spLocks noGrp="1"/>
          </p:cNvSpPr>
          <p:nvPr>
            <p:ph type="body" idx="1"/>
          </p:nvPr>
        </p:nvSpPr>
        <p:spPr>
          <a:xfrm>
            <a:off x="1219200" y="3257550"/>
            <a:ext cx="9753600" cy="30861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232" name="Google Shape;232;p18:notes"/>
          <p:cNvSpPr>
            <a:spLocks noGrp="1" noRot="1" noChangeAspect="1"/>
          </p:cNvSpPr>
          <p:nvPr>
            <p:ph type="sldImg" idx="2"/>
          </p:nvPr>
        </p:nvSpPr>
        <p:spPr>
          <a:xfrm>
            <a:off x="3810000" y="514350"/>
            <a:ext cx="4573588" cy="25717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2:notes"/>
          <p:cNvSpPr txBox="1">
            <a:spLocks noGrp="1"/>
          </p:cNvSpPr>
          <p:nvPr>
            <p:ph type="body" idx="1"/>
          </p:nvPr>
        </p:nvSpPr>
        <p:spPr>
          <a:xfrm>
            <a:off x="1219200" y="3257550"/>
            <a:ext cx="9753600" cy="30861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52" name="Google Shape;52;p2:notes"/>
          <p:cNvSpPr>
            <a:spLocks noGrp="1" noRot="1" noChangeAspect="1"/>
          </p:cNvSpPr>
          <p:nvPr>
            <p:ph type="sldImg" idx="2"/>
          </p:nvPr>
        </p:nvSpPr>
        <p:spPr>
          <a:xfrm>
            <a:off x="3810000" y="514350"/>
            <a:ext cx="4573588" cy="25717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0"/>
        <p:cNvGrpSpPr/>
        <p:nvPr/>
      </p:nvGrpSpPr>
      <p:grpSpPr>
        <a:xfrm>
          <a:off x="0" y="0"/>
          <a:ext cx="0" cy="0"/>
          <a:chOff x="0" y="0"/>
          <a:chExt cx="0" cy="0"/>
        </a:xfrm>
      </p:grpSpPr>
      <p:sp>
        <p:nvSpPr>
          <p:cNvPr id="61" name="Google Shape;61;p3:notes"/>
          <p:cNvSpPr txBox="1">
            <a:spLocks noGrp="1"/>
          </p:cNvSpPr>
          <p:nvPr>
            <p:ph type="body" idx="1"/>
          </p:nvPr>
        </p:nvSpPr>
        <p:spPr>
          <a:xfrm>
            <a:off x="1219200" y="3257550"/>
            <a:ext cx="9753600" cy="30861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62" name="Google Shape;62;p3:notes"/>
          <p:cNvSpPr>
            <a:spLocks noGrp="1" noRot="1" noChangeAspect="1"/>
          </p:cNvSpPr>
          <p:nvPr>
            <p:ph type="sldImg" idx="2"/>
          </p:nvPr>
        </p:nvSpPr>
        <p:spPr>
          <a:xfrm>
            <a:off x="3810000" y="514350"/>
            <a:ext cx="4573588" cy="25717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9"/>
        <p:cNvGrpSpPr/>
        <p:nvPr/>
      </p:nvGrpSpPr>
      <p:grpSpPr>
        <a:xfrm>
          <a:off x="0" y="0"/>
          <a:ext cx="0" cy="0"/>
          <a:chOff x="0" y="0"/>
          <a:chExt cx="0" cy="0"/>
        </a:xfrm>
      </p:grpSpPr>
      <p:sp>
        <p:nvSpPr>
          <p:cNvPr id="70" name="Google Shape;70;p4:notes"/>
          <p:cNvSpPr txBox="1">
            <a:spLocks noGrp="1"/>
          </p:cNvSpPr>
          <p:nvPr>
            <p:ph type="body" idx="1"/>
          </p:nvPr>
        </p:nvSpPr>
        <p:spPr>
          <a:xfrm>
            <a:off x="1219200" y="3257550"/>
            <a:ext cx="9753600" cy="30861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71" name="Google Shape;71;p4:notes"/>
          <p:cNvSpPr>
            <a:spLocks noGrp="1" noRot="1" noChangeAspect="1"/>
          </p:cNvSpPr>
          <p:nvPr>
            <p:ph type="sldImg" idx="2"/>
          </p:nvPr>
        </p:nvSpPr>
        <p:spPr>
          <a:xfrm>
            <a:off x="3810000" y="514350"/>
            <a:ext cx="4573588" cy="25717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p5:notes"/>
          <p:cNvSpPr txBox="1">
            <a:spLocks noGrp="1"/>
          </p:cNvSpPr>
          <p:nvPr>
            <p:ph type="body" idx="1"/>
          </p:nvPr>
        </p:nvSpPr>
        <p:spPr>
          <a:xfrm>
            <a:off x="1219200" y="3257550"/>
            <a:ext cx="9753600" cy="30861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82" name="Google Shape;82;p5:notes"/>
          <p:cNvSpPr>
            <a:spLocks noGrp="1" noRot="1" noChangeAspect="1"/>
          </p:cNvSpPr>
          <p:nvPr>
            <p:ph type="sldImg" idx="2"/>
          </p:nvPr>
        </p:nvSpPr>
        <p:spPr>
          <a:xfrm>
            <a:off x="3810000" y="514350"/>
            <a:ext cx="4573588" cy="25717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1"/>
        <p:cNvGrpSpPr/>
        <p:nvPr/>
      </p:nvGrpSpPr>
      <p:grpSpPr>
        <a:xfrm>
          <a:off x="0" y="0"/>
          <a:ext cx="0" cy="0"/>
          <a:chOff x="0" y="0"/>
          <a:chExt cx="0" cy="0"/>
        </a:xfrm>
      </p:grpSpPr>
      <p:sp>
        <p:nvSpPr>
          <p:cNvPr id="92" name="Google Shape;92;p6:notes"/>
          <p:cNvSpPr txBox="1">
            <a:spLocks noGrp="1"/>
          </p:cNvSpPr>
          <p:nvPr>
            <p:ph type="body" idx="1"/>
          </p:nvPr>
        </p:nvSpPr>
        <p:spPr>
          <a:xfrm>
            <a:off x="1219200" y="3257550"/>
            <a:ext cx="9753600" cy="30861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93" name="Google Shape;93;p6:notes"/>
          <p:cNvSpPr>
            <a:spLocks noGrp="1" noRot="1" noChangeAspect="1"/>
          </p:cNvSpPr>
          <p:nvPr>
            <p:ph type="sldImg" idx="2"/>
          </p:nvPr>
        </p:nvSpPr>
        <p:spPr>
          <a:xfrm>
            <a:off x="3810000" y="514350"/>
            <a:ext cx="4573588" cy="25717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2"/>
        <p:cNvGrpSpPr/>
        <p:nvPr/>
      </p:nvGrpSpPr>
      <p:grpSpPr>
        <a:xfrm>
          <a:off x="0" y="0"/>
          <a:ext cx="0" cy="0"/>
          <a:chOff x="0" y="0"/>
          <a:chExt cx="0" cy="0"/>
        </a:xfrm>
      </p:grpSpPr>
      <p:sp>
        <p:nvSpPr>
          <p:cNvPr id="103" name="Google Shape;103;p7:notes"/>
          <p:cNvSpPr txBox="1">
            <a:spLocks noGrp="1"/>
          </p:cNvSpPr>
          <p:nvPr>
            <p:ph type="body" idx="1"/>
          </p:nvPr>
        </p:nvSpPr>
        <p:spPr>
          <a:xfrm>
            <a:off x="1219200" y="3257550"/>
            <a:ext cx="9753600" cy="30861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04" name="Google Shape;104;p7:notes"/>
          <p:cNvSpPr>
            <a:spLocks noGrp="1" noRot="1" noChangeAspect="1"/>
          </p:cNvSpPr>
          <p:nvPr>
            <p:ph type="sldImg" idx="2"/>
          </p:nvPr>
        </p:nvSpPr>
        <p:spPr>
          <a:xfrm>
            <a:off x="3810000" y="514350"/>
            <a:ext cx="4573588" cy="25717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5"/>
        <p:cNvGrpSpPr/>
        <p:nvPr/>
      </p:nvGrpSpPr>
      <p:grpSpPr>
        <a:xfrm>
          <a:off x="0" y="0"/>
          <a:ext cx="0" cy="0"/>
          <a:chOff x="0" y="0"/>
          <a:chExt cx="0" cy="0"/>
        </a:xfrm>
      </p:grpSpPr>
      <p:sp>
        <p:nvSpPr>
          <p:cNvPr id="116" name="Google Shape;116;p8:notes"/>
          <p:cNvSpPr txBox="1">
            <a:spLocks noGrp="1"/>
          </p:cNvSpPr>
          <p:nvPr>
            <p:ph type="body" idx="1"/>
          </p:nvPr>
        </p:nvSpPr>
        <p:spPr>
          <a:xfrm>
            <a:off x="1219200" y="3257550"/>
            <a:ext cx="9753600" cy="30861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17" name="Google Shape;117;p8:notes"/>
          <p:cNvSpPr>
            <a:spLocks noGrp="1" noRot="1" noChangeAspect="1"/>
          </p:cNvSpPr>
          <p:nvPr>
            <p:ph type="sldImg" idx="2"/>
          </p:nvPr>
        </p:nvSpPr>
        <p:spPr>
          <a:xfrm>
            <a:off x="3810000" y="514350"/>
            <a:ext cx="4573588" cy="25717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5"/>
        <p:cNvGrpSpPr/>
        <p:nvPr/>
      </p:nvGrpSpPr>
      <p:grpSpPr>
        <a:xfrm>
          <a:off x="0" y="0"/>
          <a:ext cx="0" cy="0"/>
          <a:chOff x="0" y="0"/>
          <a:chExt cx="0" cy="0"/>
        </a:xfrm>
      </p:grpSpPr>
      <p:sp>
        <p:nvSpPr>
          <p:cNvPr id="126" name="Google Shape;126;p9:notes"/>
          <p:cNvSpPr txBox="1">
            <a:spLocks noGrp="1"/>
          </p:cNvSpPr>
          <p:nvPr>
            <p:ph type="body" idx="1"/>
          </p:nvPr>
        </p:nvSpPr>
        <p:spPr>
          <a:xfrm>
            <a:off x="1219200" y="3257550"/>
            <a:ext cx="9753600" cy="30861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27" name="Google Shape;127;p9:notes"/>
          <p:cNvSpPr>
            <a:spLocks noGrp="1" noRot="1" noChangeAspect="1"/>
          </p:cNvSpPr>
          <p:nvPr>
            <p:ph type="sldImg" idx="2"/>
          </p:nvPr>
        </p:nvSpPr>
        <p:spPr>
          <a:xfrm>
            <a:off x="3810000" y="514350"/>
            <a:ext cx="4573588" cy="25717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matchingName="Title Slide" type="obj">
  <p:cSld name="OBJECT">
    <p:bg>
      <p:bgPr>
        <a:solidFill>
          <a:schemeClr val="lt1"/>
        </a:solidFill>
        <a:effectLst/>
      </p:bgPr>
    </p:bg>
    <p:spTree>
      <p:nvGrpSpPr>
        <p:cNvPr id="1" name="Shape 12"/>
        <p:cNvGrpSpPr/>
        <p:nvPr/>
      </p:nvGrpSpPr>
      <p:grpSpPr>
        <a:xfrm>
          <a:off x="0" y="0"/>
          <a:ext cx="0" cy="0"/>
          <a:chOff x="0" y="0"/>
          <a:chExt cx="0" cy="0"/>
        </a:xfrm>
      </p:grpSpPr>
      <p:sp>
        <p:nvSpPr>
          <p:cNvPr id="13" name="Google Shape;13;p2"/>
          <p:cNvSpPr/>
          <p:nvPr/>
        </p:nvSpPr>
        <p:spPr>
          <a:xfrm>
            <a:off x="0" y="6400800"/>
            <a:ext cx="12189460" cy="457200"/>
          </a:xfrm>
          <a:custGeom>
            <a:avLst/>
            <a:gdLst/>
            <a:ahLst/>
            <a:cxnLst/>
            <a:rect l="l" t="t" r="r" b="b"/>
            <a:pathLst>
              <a:path w="12189460" h="457200" extrusionOk="0">
                <a:moveTo>
                  <a:pt x="0" y="457200"/>
                </a:moveTo>
                <a:lnTo>
                  <a:pt x="12188952" y="457200"/>
                </a:lnTo>
                <a:lnTo>
                  <a:pt x="12188952" y="0"/>
                </a:lnTo>
                <a:lnTo>
                  <a:pt x="0" y="0"/>
                </a:lnTo>
                <a:lnTo>
                  <a:pt x="0" y="457200"/>
                </a:lnTo>
                <a:close/>
              </a:path>
            </a:pathLst>
          </a:custGeom>
          <a:solidFill>
            <a:srgbClr val="E5251A"/>
          </a:solid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14" name="Google Shape;14;p2"/>
          <p:cNvSpPr txBox="1">
            <a:spLocks noGrp="1"/>
          </p:cNvSpPr>
          <p:nvPr>
            <p:ph type="ctrTitle"/>
          </p:nvPr>
        </p:nvSpPr>
        <p:spPr>
          <a:xfrm>
            <a:off x="4102641" y="3686057"/>
            <a:ext cx="3986717" cy="482600"/>
          </a:xfrm>
          <a:prstGeom prst="rect">
            <a:avLst/>
          </a:prstGeom>
          <a:noFill/>
          <a:ln>
            <a:noFill/>
          </a:ln>
        </p:spPr>
        <p:txBody>
          <a:bodyPr spcFirstLastPara="1" wrap="square" lIns="0" tIns="0" rIns="0" bIns="0" anchor="t" anchorCtr="0">
            <a:noAutofit/>
          </a:bodyPr>
          <a:lstStyle>
            <a:lvl1pPr lvl="0" algn="l">
              <a:lnSpc>
                <a:spcPct val="100000"/>
              </a:lnSpc>
              <a:spcBef>
                <a:spcPts val="0"/>
              </a:spcBef>
              <a:spcAft>
                <a:spcPts val="0"/>
              </a:spcAft>
              <a:buSzPts val="1400"/>
              <a:buNone/>
              <a:defRPr b="0" i="0">
                <a:solidFill>
                  <a:schemeClr val="dk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5" name="Google Shape;15;p2"/>
          <p:cNvSpPr txBox="1">
            <a:spLocks noGrp="1"/>
          </p:cNvSpPr>
          <p:nvPr>
            <p:ph type="subTitle" idx="1"/>
          </p:nvPr>
        </p:nvSpPr>
        <p:spPr>
          <a:xfrm>
            <a:off x="1828800" y="3840480"/>
            <a:ext cx="8534400" cy="1714500"/>
          </a:xfrm>
          <a:prstGeom prst="rect">
            <a:avLst/>
          </a:prstGeom>
          <a:noFill/>
          <a:ln>
            <a:noFill/>
          </a:ln>
        </p:spPr>
        <p:txBody>
          <a:bodyPr spcFirstLastPara="1" wrap="square" lIns="0" tIns="0" rIns="0" bIns="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6" name="Google Shape;16;p2"/>
          <p:cNvSpPr txBox="1">
            <a:spLocks noGrp="1"/>
          </p:cNvSpPr>
          <p:nvPr>
            <p:ph type="ftr" idx="11"/>
          </p:nvPr>
        </p:nvSpPr>
        <p:spPr>
          <a:xfrm>
            <a:off x="4145280" y="6377940"/>
            <a:ext cx="3901440" cy="342900"/>
          </a:xfrm>
          <a:prstGeom prst="rect">
            <a:avLst/>
          </a:prstGeom>
          <a:noFill/>
          <a:ln>
            <a:noFill/>
          </a:ln>
        </p:spPr>
        <p:txBody>
          <a:bodyPr spcFirstLastPara="1" wrap="square" lIns="0" tIns="0" rIns="0" bIns="0" anchor="t" anchorCtr="0">
            <a:noAutofit/>
          </a:bodyPr>
          <a:lstStyle>
            <a:lvl1pPr lvl="0" algn="ctr">
              <a:lnSpc>
                <a:spcPct val="100000"/>
              </a:lnSpc>
              <a:spcBef>
                <a:spcPts val="0"/>
              </a:spcBef>
              <a:spcAft>
                <a:spcPts val="0"/>
              </a:spcAft>
              <a:buSzPts val="1400"/>
              <a:buNone/>
              <a:defRPr>
                <a:solidFill>
                  <a:srgbClr val="888888"/>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7" name="Google Shape;17;p2"/>
          <p:cNvSpPr txBox="1">
            <a:spLocks noGrp="1"/>
          </p:cNvSpPr>
          <p:nvPr>
            <p:ph type="dt" idx="10"/>
          </p:nvPr>
        </p:nvSpPr>
        <p:spPr>
          <a:xfrm>
            <a:off x="609600" y="6377940"/>
            <a:ext cx="2804160" cy="342900"/>
          </a:xfrm>
          <a:prstGeom prst="rect">
            <a:avLst/>
          </a:prstGeom>
          <a:noFill/>
          <a:ln>
            <a:noFill/>
          </a:ln>
        </p:spPr>
        <p:txBody>
          <a:bodyPr spcFirstLastPara="1" wrap="square" lIns="0" tIns="0" rIns="0" bIns="0" anchor="t" anchorCtr="0">
            <a:noAutofit/>
          </a:bodyPr>
          <a:lstStyle>
            <a:lvl1pPr lvl="0" algn="l">
              <a:lnSpc>
                <a:spcPct val="100000"/>
              </a:lnSpc>
              <a:spcBef>
                <a:spcPts val="0"/>
              </a:spcBef>
              <a:spcAft>
                <a:spcPts val="0"/>
              </a:spcAft>
              <a:buSzPts val="1400"/>
              <a:buNone/>
              <a:defRPr>
                <a:solidFill>
                  <a:srgbClr val="888888"/>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8" name="Google Shape;18;p2"/>
          <p:cNvSpPr txBox="1">
            <a:spLocks noGrp="1"/>
          </p:cNvSpPr>
          <p:nvPr>
            <p:ph type="sldNum" idx="12"/>
          </p:nvPr>
        </p:nvSpPr>
        <p:spPr>
          <a:xfrm>
            <a:off x="8778240" y="6377940"/>
            <a:ext cx="2804160" cy="342900"/>
          </a:xfrm>
          <a:prstGeom prst="rect">
            <a:avLst/>
          </a:prstGeom>
          <a:noFill/>
          <a:ln>
            <a:noFill/>
          </a:ln>
        </p:spPr>
        <p:txBody>
          <a:bodyPr spcFirstLastPara="1" wrap="square" lIns="0" tIns="0" rIns="0" bIns="0" anchor="t" anchorCtr="0">
            <a:noAutofit/>
          </a:bodyPr>
          <a:lstStyle>
            <a:lvl1pPr marL="0" marR="0" lvl="0" indent="0" algn="r">
              <a:lnSpc>
                <a:spcPct val="100000"/>
              </a:lnSpc>
              <a:spcBef>
                <a:spcPts val="0"/>
              </a:spcBef>
              <a:spcAft>
                <a:spcPts val="0"/>
              </a:spcAft>
              <a:buClr>
                <a:srgbClr val="000000"/>
              </a:buClr>
              <a:buSzPts val="1800"/>
              <a:buFont typeface="Arial"/>
              <a:buNone/>
              <a:defRPr sz="18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800"/>
              <a:buFont typeface="Arial"/>
              <a:buNone/>
              <a:defRPr sz="18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800"/>
              <a:buFont typeface="Arial"/>
              <a:buNone/>
              <a:defRPr sz="18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800"/>
              <a:buFont typeface="Arial"/>
              <a:buNone/>
              <a:defRPr sz="18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800"/>
              <a:buFont typeface="Arial"/>
              <a:buNone/>
              <a:defRPr sz="18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800"/>
              <a:buFont typeface="Arial"/>
              <a:buNone/>
              <a:defRPr sz="18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800"/>
              <a:buFont typeface="Arial"/>
              <a:buNone/>
              <a:defRPr sz="18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800"/>
              <a:buFont typeface="Arial"/>
              <a:buNone/>
              <a:defRPr sz="18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800"/>
              <a:buFont typeface="Arial"/>
              <a:buNone/>
              <a:defRPr sz="18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p:cSld name="Title and Content">
    <p:spTree>
      <p:nvGrpSpPr>
        <p:cNvPr id="1" name="Shape 19"/>
        <p:cNvGrpSpPr/>
        <p:nvPr/>
      </p:nvGrpSpPr>
      <p:grpSpPr>
        <a:xfrm>
          <a:off x="0" y="0"/>
          <a:ext cx="0" cy="0"/>
          <a:chOff x="0" y="0"/>
          <a:chExt cx="0" cy="0"/>
        </a:xfrm>
      </p:grpSpPr>
      <p:sp>
        <p:nvSpPr>
          <p:cNvPr id="20" name="Google Shape;20;p3"/>
          <p:cNvSpPr txBox="1">
            <a:spLocks noGrp="1"/>
          </p:cNvSpPr>
          <p:nvPr>
            <p:ph type="title"/>
          </p:nvPr>
        </p:nvSpPr>
        <p:spPr>
          <a:xfrm>
            <a:off x="3757993" y="661526"/>
            <a:ext cx="4710430" cy="421640"/>
          </a:xfrm>
          <a:prstGeom prst="rect">
            <a:avLst/>
          </a:prstGeom>
          <a:noFill/>
          <a:ln>
            <a:noFill/>
          </a:ln>
        </p:spPr>
        <p:txBody>
          <a:bodyPr spcFirstLastPara="1" wrap="square" lIns="0" tIns="0" rIns="0" bIns="0" anchor="t" anchorCtr="0">
            <a:noAutofit/>
          </a:bodyPr>
          <a:lstStyle>
            <a:lvl1pPr lvl="0" algn="l">
              <a:lnSpc>
                <a:spcPct val="100000"/>
              </a:lnSpc>
              <a:spcBef>
                <a:spcPts val="0"/>
              </a:spcBef>
              <a:spcAft>
                <a:spcPts val="0"/>
              </a:spcAft>
              <a:buSzPts val="1400"/>
              <a:buNone/>
              <a:defRPr sz="2600" b="1" i="0">
                <a:solidFill>
                  <a:schemeClr val="dk1"/>
                </a:solidFill>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1" name="Google Shape;21;p3"/>
          <p:cNvSpPr txBox="1">
            <a:spLocks noGrp="1"/>
          </p:cNvSpPr>
          <p:nvPr>
            <p:ph type="body" idx="1"/>
          </p:nvPr>
        </p:nvSpPr>
        <p:spPr>
          <a:xfrm>
            <a:off x="876300" y="1072494"/>
            <a:ext cx="9447530" cy="2501900"/>
          </a:xfrm>
          <a:prstGeom prst="rect">
            <a:avLst/>
          </a:prstGeom>
          <a:noFill/>
          <a:ln>
            <a:noFill/>
          </a:ln>
        </p:spPr>
        <p:txBody>
          <a:bodyPr spcFirstLastPara="1" wrap="square" lIns="0" tIns="0" rIns="0" bIns="0" anchor="t" anchorCtr="0">
            <a:noAutofit/>
          </a:bodyPr>
          <a:lstStyle>
            <a:lvl1pPr marL="457200" lvl="0" indent="-228600" algn="l">
              <a:lnSpc>
                <a:spcPct val="100000"/>
              </a:lnSpc>
              <a:spcBef>
                <a:spcPts val="0"/>
              </a:spcBef>
              <a:spcAft>
                <a:spcPts val="0"/>
              </a:spcAft>
              <a:buSzPts val="1400"/>
              <a:buNone/>
              <a:defRPr sz="1600" b="0" i="0">
                <a:solidFill>
                  <a:schemeClr val="dk1"/>
                </a:solidFill>
                <a:latin typeface="Arial"/>
                <a:ea typeface="Arial"/>
                <a:cs typeface="Arial"/>
                <a:sym typeface="Arial"/>
              </a:defRPr>
            </a:lvl1pPr>
            <a:lvl2pPr marL="914400" lvl="1" indent="-228600" algn="l">
              <a:lnSpc>
                <a:spcPct val="100000"/>
              </a:lnSpc>
              <a:spcBef>
                <a:spcPts val="0"/>
              </a:spcBef>
              <a:spcAft>
                <a:spcPts val="0"/>
              </a:spcAft>
              <a:buSzPts val="1400"/>
              <a:buNone/>
              <a:defRPr/>
            </a:lvl2pPr>
            <a:lvl3pPr marL="1371600" lvl="2" indent="-228600" algn="l">
              <a:lnSpc>
                <a:spcPct val="100000"/>
              </a:lnSpc>
              <a:spcBef>
                <a:spcPts val="0"/>
              </a:spcBef>
              <a:spcAft>
                <a:spcPts val="0"/>
              </a:spcAft>
              <a:buSzPts val="1400"/>
              <a:buNone/>
              <a:defRPr/>
            </a:lvl3pPr>
            <a:lvl4pPr marL="1828800" lvl="3" indent="-228600" algn="l">
              <a:lnSpc>
                <a:spcPct val="100000"/>
              </a:lnSpc>
              <a:spcBef>
                <a:spcPts val="0"/>
              </a:spcBef>
              <a:spcAft>
                <a:spcPts val="0"/>
              </a:spcAft>
              <a:buSzPts val="1400"/>
              <a:buNone/>
              <a:defRPr/>
            </a:lvl4pPr>
            <a:lvl5pPr marL="2286000" lvl="4" indent="-228600" algn="l">
              <a:lnSpc>
                <a:spcPct val="100000"/>
              </a:lnSpc>
              <a:spcBef>
                <a:spcPts val="0"/>
              </a:spcBef>
              <a:spcAft>
                <a:spcPts val="0"/>
              </a:spcAft>
              <a:buSzPts val="1400"/>
              <a:buNone/>
              <a:defRPr/>
            </a:lvl5pPr>
            <a:lvl6pPr marL="2743200" lvl="5" indent="-228600" algn="l">
              <a:lnSpc>
                <a:spcPct val="100000"/>
              </a:lnSpc>
              <a:spcBef>
                <a:spcPts val="0"/>
              </a:spcBef>
              <a:spcAft>
                <a:spcPts val="0"/>
              </a:spcAft>
              <a:buSzPts val="1400"/>
              <a:buNone/>
              <a:defRPr/>
            </a:lvl6pPr>
            <a:lvl7pPr marL="3200400" lvl="6" indent="-228600" algn="l">
              <a:lnSpc>
                <a:spcPct val="100000"/>
              </a:lnSpc>
              <a:spcBef>
                <a:spcPts val="0"/>
              </a:spcBef>
              <a:spcAft>
                <a:spcPts val="0"/>
              </a:spcAft>
              <a:buSzPts val="1400"/>
              <a:buNone/>
              <a:defRPr/>
            </a:lvl7pPr>
            <a:lvl8pPr marL="3657600" lvl="7" indent="-228600" algn="l">
              <a:lnSpc>
                <a:spcPct val="100000"/>
              </a:lnSpc>
              <a:spcBef>
                <a:spcPts val="0"/>
              </a:spcBef>
              <a:spcAft>
                <a:spcPts val="0"/>
              </a:spcAft>
              <a:buSzPts val="1400"/>
              <a:buNone/>
              <a:defRPr/>
            </a:lvl8pPr>
            <a:lvl9pPr marL="4114800" lvl="8" indent="-228600" algn="l">
              <a:lnSpc>
                <a:spcPct val="100000"/>
              </a:lnSpc>
              <a:spcBef>
                <a:spcPts val="0"/>
              </a:spcBef>
              <a:spcAft>
                <a:spcPts val="0"/>
              </a:spcAft>
              <a:buSzPts val="1400"/>
              <a:buNone/>
              <a:defRPr/>
            </a:lvl9pPr>
          </a:lstStyle>
          <a:p>
            <a:endParaRPr/>
          </a:p>
        </p:txBody>
      </p:sp>
      <p:sp>
        <p:nvSpPr>
          <p:cNvPr id="22" name="Google Shape;22;p3"/>
          <p:cNvSpPr txBox="1">
            <a:spLocks noGrp="1"/>
          </p:cNvSpPr>
          <p:nvPr>
            <p:ph type="ftr" idx="11"/>
          </p:nvPr>
        </p:nvSpPr>
        <p:spPr>
          <a:xfrm>
            <a:off x="4145280" y="6377940"/>
            <a:ext cx="3901440" cy="342900"/>
          </a:xfrm>
          <a:prstGeom prst="rect">
            <a:avLst/>
          </a:prstGeom>
          <a:noFill/>
          <a:ln>
            <a:noFill/>
          </a:ln>
        </p:spPr>
        <p:txBody>
          <a:bodyPr spcFirstLastPara="1" wrap="square" lIns="0" tIns="0" rIns="0" bIns="0" anchor="t" anchorCtr="0">
            <a:noAutofit/>
          </a:bodyPr>
          <a:lstStyle>
            <a:lvl1pPr lvl="0" algn="ctr">
              <a:lnSpc>
                <a:spcPct val="100000"/>
              </a:lnSpc>
              <a:spcBef>
                <a:spcPts val="0"/>
              </a:spcBef>
              <a:spcAft>
                <a:spcPts val="0"/>
              </a:spcAft>
              <a:buSzPts val="1400"/>
              <a:buNone/>
              <a:defRPr>
                <a:solidFill>
                  <a:srgbClr val="888888"/>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3" name="Google Shape;23;p3"/>
          <p:cNvSpPr txBox="1">
            <a:spLocks noGrp="1"/>
          </p:cNvSpPr>
          <p:nvPr>
            <p:ph type="dt" idx="10"/>
          </p:nvPr>
        </p:nvSpPr>
        <p:spPr>
          <a:xfrm>
            <a:off x="609600" y="6377940"/>
            <a:ext cx="2804160" cy="342900"/>
          </a:xfrm>
          <a:prstGeom prst="rect">
            <a:avLst/>
          </a:prstGeom>
          <a:noFill/>
          <a:ln>
            <a:noFill/>
          </a:ln>
        </p:spPr>
        <p:txBody>
          <a:bodyPr spcFirstLastPara="1" wrap="square" lIns="0" tIns="0" rIns="0" bIns="0" anchor="t" anchorCtr="0">
            <a:noAutofit/>
          </a:bodyPr>
          <a:lstStyle>
            <a:lvl1pPr lvl="0" algn="l">
              <a:lnSpc>
                <a:spcPct val="100000"/>
              </a:lnSpc>
              <a:spcBef>
                <a:spcPts val="0"/>
              </a:spcBef>
              <a:spcAft>
                <a:spcPts val="0"/>
              </a:spcAft>
              <a:buSzPts val="1400"/>
              <a:buNone/>
              <a:defRPr>
                <a:solidFill>
                  <a:srgbClr val="888888"/>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4" name="Google Shape;24;p3"/>
          <p:cNvSpPr txBox="1">
            <a:spLocks noGrp="1"/>
          </p:cNvSpPr>
          <p:nvPr>
            <p:ph type="sldNum" idx="12"/>
          </p:nvPr>
        </p:nvSpPr>
        <p:spPr>
          <a:xfrm>
            <a:off x="8778240" y="6377940"/>
            <a:ext cx="2804160" cy="342900"/>
          </a:xfrm>
          <a:prstGeom prst="rect">
            <a:avLst/>
          </a:prstGeom>
          <a:noFill/>
          <a:ln>
            <a:noFill/>
          </a:ln>
        </p:spPr>
        <p:txBody>
          <a:bodyPr spcFirstLastPara="1" wrap="square" lIns="0" tIns="0" rIns="0" bIns="0" anchor="t" anchorCtr="0">
            <a:noAutofit/>
          </a:bodyPr>
          <a:lstStyle>
            <a:lvl1pPr marL="0" marR="0" lvl="0" indent="0" algn="r">
              <a:lnSpc>
                <a:spcPct val="100000"/>
              </a:lnSpc>
              <a:spcBef>
                <a:spcPts val="0"/>
              </a:spcBef>
              <a:spcAft>
                <a:spcPts val="0"/>
              </a:spcAft>
              <a:buClr>
                <a:srgbClr val="000000"/>
              </a:buClr>
              <a:buSzPts val="1800"/>
              <a:buFont typeface="Arial"/>
              <a:buNone/>
              <a:defRPr sz="18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800"/>
              <a:buFont typeface="Arial"/>
              <a:buNone/>
              <a:defRPr sz="18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800"/>
              <a:buFont typeface="Arial"/>
              <a:buNone/>
              <a:defRPr sz="18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800"/>
              <a:buFont typeface="Arial"/>
              <a:buNone/>
              <a:defRPr sz="18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800"/>
              <a:buFont typeface="Arial"/>
              <a:buNone/>
              <a:defRPr sz="18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800"/>
              <a:buFont typeface="Arial"/>
              <a:buNone/>
              <a:defRPr sz="18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800"/>
              <a:buFont typeface="Arial"/>
              <a:buNone/>
              <a:defRPr sz="18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800"/>
              <a:buFont typeface="Arial"/>
              <a:buNone/>
              <a:defRPr sz="18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800"/>
              <a:buFont typeface="Arial"/>
              <a:buNone/>
              <a:defRPr sz="18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wo Content">
  <p:cSld name="Two Content">
    <p:spTree>
      <p:nvGrpSpPr>
        <p:cNvPr id="1" name="Shape 25"/>
        <p:cNvGrpSpPr/>
        <p:nvPr/>
      </p:nvGrpSpPr>
      <p:grpSpPr>
        <a:xfrm>
          <a:off x="0" y="0"/>
          <a:ext cx="0" cy="0"/>
          <a:chOff x="0" y="0"/>
          <a:chExt cx="0" cy="0"/>
        </a:xfrm>
      </p:grpSpPr>
      <p:sp>
        <p:nvSpPr>
          <p:cNvPr id="26" name="Google Shape;26;p4"/>
          <p:cNvSpPr txBox="1">
            <a:spLocks noGrp="1"/>
          </p:cNvSpPr>
          <p:nvPr>
            <p:ph type="title"/>
          </p:nvPr>
        </p:nvSpPr>
        <p:spPr>
          <a:xfrm>
            <a:off x="3757993" y="661526"/>
            <a:ext cx="4710430" cy="421640"/>
          </a:xfrm>
          <a:prstGeom prst="rect">
            <a:avLst/>
          </a:prstGeom>
          <a:noFill/>
          <a:ln>
            <a:noFill/>
          </a:ln>
        </p:spPr>
        <p:txBody>
          <a:bodyPr spcFirstLastPara="1" wrap="square" lIns="0" tIns="0" rIns="0" bIns="0" anchor="t" anchorCtr="0">
            <a:noAutofit/>
          </a:bodyPr>
          <a:lstStyle>
            <a:lvl1pPr lvl="0" algn="l">
              <a:lnSpc>
                <a:spcPct val="100000"/>
              </a:lnSpc>
              <a:spcBef>
                <a:spcPts val="0"/>
              </a:spcBef>
              <a:spcAft>
                <a:spcPts val="0"/>
              </a:spcAft>
              <a:buSzPts val="1400"/>
              <a:buNone/>
              <a:defRPr sz="2600" b="1" i="0">
                <a:solidFill>
                  <a:schemeClr val="dk1"/>
                </a:solidFill>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7" name="Google Shape;27;p4"/>
          <p:cNvSpPr txBox="1">
            <a:spLocks noGrp="1"/>
          </p:cNvSpPr>
          <p:nvPr>
            <p:ph type="body" idx="1"/>
          </p:nvPr>
        </p:nvSpPr>
        <p:spPr>
          <a:xfrm>
            <a:off x="609600" y="1577340"/>
            <a:ext cx="5303520" cy="4526280"/>
          </a:xfrm>
          <a:prstGeom prst="rect">
            <a:avLst/>
          </a:prstGeom>
          <a:noFill/>
          <a:ln>
            <a:noFill/>
          </a:ln>
        </p:spPr>
        <p:txBody>
          <a:bodyPr spcFirstLastPara="1" wrap="square" lIns="0" tIns="0" rIns="0" bIns="0" anchor="t" anchorCtr="0">
            <a:noAutofit/>
          </a:bodyPr>
          <a:lstStyle>
            <a:lvl1pPr marL="457200" lvl="0" indent="-228600" algn="l">
              <a:lnSpc>
                <a:spcPct val="100000"/>
              </a:lnSpc>
              <a:spcBef>
                <a:spcPts val="0"/>
              </a:spcBef>
              <a:spcAft>
                <a:spcPts val="0"/>
              </a:spcAft>
              <a:buSzPts val="1400"/>
              <a:buNone/>
              <a:defRPr/>
            </a:lvl1pPr>
            <a:lvl2pPr marL="914400" lvl="1" indent="-228600" algn="l">
              <a:lnSpc>
                <a:spcPct val="100000"/>
              </a:lnSpc>
              <a:spcBef>
                <a:spcPts val="0"/>
              </a:spcBef>
              <a:spcAft>
                <a:spcPts val="0"/>
              </a:spcAft>
              <a:buSzPts val="1400"/>
              <a:buNone/>
              <a:defRPr/>
            </a:lvl2pPr>
            <a:lvl3pPr marL="1371600" lvl="2" indent="-228600" algn="l">
              <a:lnSpc>
                <a:spcPct val="100000"/>
              </a:lnSpc>
              <a:spcBef>
                <a:spcPts val="0"/>
              </a:spcBef>
              <a:spcAft>
                <a:spcPts val="0"/>
              </a:spcAft>
              <a:buSzPts val="1400"/>
              <a:buNone/>
              <a:defRPr/>
            </a:lvl3pPr>
            <a:lvl4pPr marL="1828800" lvl="3" indent="-228600" algn="l">
              <a:lnSpc>
                <a:spcPct val="100000"/>
              </a:lnSpc>
              <a:spcBef>
                <a:spcPts val="0"/>
              </a:spcBef>
              <a:spcAft>
                <a:spcPts val="0"/>
              </a:spcAft>
              <a:buSzPts val="1400"/>
              <a:buNone/>
              <a:defRPr/>
            </a:lvl4pPr>
            <a:lvl5pPr marL="2286000" lvl="4" indent="-228600" algn="l">
              <a:lnSpc>
                <a:spcPct val="100000"/>
              </a:lnSpc>
              <a:spcBef>
                <a:spcPts val="0"/>
              </a:spcBef>
              <a:spcAft>
                <a:spcPts val="0"/>
              </a:spcAft>
              <a:buSzPts val="1400"/>
              <a:buNone/>
              <a:defRPr/>
            </a:lvl5pPr>
            <a:lvl6pPr marL="2743200" lvl="5" indent="-228600" algn="l">
              <a:lnSpc>
                <a:spcPct val="100000"/>
              </a:lnSpc>
              <a:spcBef>
                <a:spcPts val="0"/>
              </a:spcBef>
              <a:spcAft>
                <a:spcPts val="0"/>
              </a:spcAft>
              <a:buSzPts val="1400"/>
              <a:buNone/>
              <a:defRPr/>
            </a:lvl6pPr>
            <a:lvl7pPr marL="3200400" lvl="6" indent="-228600" algn="l">
              <a:lnSpc>
                <a:spcPct val="100000"/>
              </a:lnSpc>
              <a:spcBef>
                <a:spcPts val="0"/>
              </a:spcBef>
              <a:spcAft>
                <a:spcPts val="0"/>
              </a:spcAft>
              <a:buSzPts val="1400"/>
              <a:buNone/>
              <a:defRPr/>
            </a:lvl7pPr>
            <a:lvl8pPr marL="3657600" lvl="7" indent="-228600" algn="l">
              <a:lnSpc>
                <a:spcPct val="100000"/>
              </a:lnSpc>
              <a:spcBef>
                <a:spcPts val="0"/>
              </a:spcBef>
              <a:spcAft>
                <a:spcPts val="0"/>
              </a:spcAft>
              <a:buSzPts val="1400"/>
              <a:buNone/>
              <a:defRPr/>
            </a:lvl8pPr>
            <a:lvl9pPr marL="4114800" lvl="8" indent="-228600" algn="l">
              <a:lnSpc>
                <a:spcPct val="100000"/>
              </a:lnSpc>
              <a:spcBef>
                <a:spcPts val="0"/>
              </a:spcBef>
              <a:spcAft>
                <a:spcPts val="0"/>
              </a:spcAft>
              <a:buSzPts val="1400"/>
              <a:buNone/>
              <a:defRPr/>
            </a:lvl9pPr>
          </a:lstStyle>
          <a:p>
            <a:endParaRPr/>
          </a:p>
        </p:txBody>
      </p:sp>
      <p:sp>
        <p:nvSpPr>
          <p:cNvPr id="28" name="Google Shape;28;p4"/>
          <p:cNvSpPr txBox="1">
            <a:spLocks noGrp="1"/>
          </p:cNvSpPr>
          <p:nvPr>
            <p:ph type="body" idx="2"/>
          </p:nvPr>
        </p:nvSpPr>
        <p:spPr>
          <a:xfrm>
            <a:off x="6278880" y="1577340"/>
            <a:ext cx="5303520" cy="4526280"/>
          </a:xfrm>
          <a:prstGeom prst="rect">
            <a:avLst/>
          </a:prstGeom>
          <a:noFill/>
          <a:ln>
            <a:noFill/>
          </a:ln>
        </p:spPr>
        <p:txBody>
          <a:bodyPr spcFirstLastPara="1" wrap="square" lIns="0" tIns="0" rIns="0" bIns="0" anchor="t" anchorCtr="0">
            <a:noAutofit/>
          </a:bodyPr>
          <a:lstStyle>
            <a:lvl1pPr marL="457200" lvl="0" indent="-228600" algn="l">
              <a:lnSpc>
                <a:spcPct val="100000"/>
              </a:lnSpc>
              <a:spcBef>
                <a:spcPts val="0"/>
              </a:spcBef>
              <a:spcAft>
                <a:spcPts val="0"/>
              </a:spcAft>
              <a:buSzPts val="1400"/>
              <a:buNone/>
              <a:defRPr/>
            </a:lvl1pPr>
            <a:lvl2pPr marL="914400" lvl="1" indent="-228600" algn="l">
              <a:lnSpc>
                <a:spcPct val="100000"/>
              </a:lnSpc>
              <a:spcBef>
                <a:spcPts val="0"/>
              </a:spcBef>
              <a:spcAft>
                <a:spcPts val="0"/>
              </a:spcAft>
              <a:buSzPts val="1400"/>
              <a:buNone/>
              <a:defRPr/>
            </a:lvl2pPr>
            <a:lvl3pPr marL="1371600" lvl="2" indent="-228600" algn="l">
              <a:lnSpc>
                <a:spcPct val="100000"/>
              </a:lnSpc>
              <a:spcBef>
                <a:spcPts val="0"/>
              </a:spcBef>
              <a:spcAft>
                <a:spcPts val="0"/>
              </a:spcAft>
              <a:buSzPts val="1400"/>
              <a:buNone/>
              <a:defRPr/>
            </a:lvl3pPr>
            <a:lvl4pPr marL="1828800" lvl="3" indent="-228600" algn="l">
              <a:lnSpc>
                <a:spcPct val="100000"/>
              </a:lnSpc>
              <a:spcBef>
                <a:spcPts val="0"/>
              </a:spcBef>
              <a:spcAft>
                <a:spcPts val="0"/>
              </a:spcAft>
              <a:buSzPts val="1400"/>
              <a:buNone/>
              <a:defRPr/>
            </a:lvl4pPr>
            <a:lvl5pPr marL="2286000" lvl="4" indent="-228600" algn="l">
              <a:lnSpc>
                <a:spcPct val="100000"/>
              </a:lnSpc>
              <a:spcBef>
                <a:spcPts val="0"/>
              </a:spcBef>
              <a:spcAft>
                <a:spcPts val="0"/>
              </a:spcAft>
              <a:buSzPts val="1400"/>
              <a:buNone/>
              <a:defRPr/>
            </a:lvl5pPr>
            <a:lvl6pPr marL="2743200" lvl="5" indent="-228600" algn="l">
              <a:lnSpc>
                <a:spcPct val="100000"/>
              </a:lnSpc>
              <a:spcBef>
                <a:spcPts val="0"/>
              </a:spcBef>
              <a:spcAft>
                <a:spcPts val="0"/>
              </a:spcAft>
              <a:buSzPts val="1400"/>
              <a:buNone/>
              <a:defRPr/>
            </a:lvl6pPr>
            <a:lvl7pPr marL="3200400" lvl="6" indent="-228600" algn="l">
              <a:lnSpc>
                <a:spcPct val="100000"/>
              </a:lnSpc>
              <a:spcBef>
                <a:spcPts val="0"/>
              </a:spcBef>
              <a:spcAft>
                <a:spcPts val="0"/>
              </a:spcAft>
              <a:buSzPts val="1400"/>
              <a:buNone/>
              <a:defRPr/>
            </a:lvl7pPr>
            <a:lvl8pPr marL="3657600" lvl="7" indent="-228600" algn="l">
              <a:lnSpc>
                <a:spcPct val="100000"/>
              </a:lnSpc>
              <a:spcBef>
                <a:spcPts val="0"/>
              </a:spcBef>
              <a:spcAft>
                <a:spcPts val="0"/>
              </a:spcAft>
              <a:buSzPts val="1400"/>
              <a:buNone/>
              <a:defRPr/>
            </a:lvl8pPr>
            <a:lvl9pPr marL="4114800" lvl="8" indent="-228600" algn="l">
              <a:lnSpc>
                <a:spcPct val="100000"/>
              </a:lnSpc>
              <a:spcBef>
                <a:spcPts val="0"/>
              </a:spcBef>
              <a:spcAft>
                <a:spcPts val="0"/>
              </a:spcAft>
              <a:buSzPts val="1400"/>
              <a:buNone/>
              <a:defRPr/>
            </a:lvl9pPr>
          </a:lstStyle>
          <a:p>
            <a:endParaRPr/>
          </a:p>
        </p:txBody>
      </p:sp>
      <p:sp>
        <p:nvSpPr>
          <p:cNvPr id="29" name="Google Shape;29;p4"/>
          <p:cNvSpPr txBox="1">
            <a:spLocks noGrp="1"/>
          </p:cNvSpPr>
          <p:nvPr>
            <p:ph type="ftr" idx="11"/>
          </p:nvPr>
        </p:nvSpPr>
        <p:spPr>
          <a:xfrm>
            <a:off x="4145280" y="6377940"/>
            <a:ext cx="3901440" cy="342900"/>
          </a:xfrm>
          <a:prstGeom prst="rect">
            <a:avLst/>
          </a:prstGeom>
          <a:noFill/>
          <a:ln>
            <a:noFill/>
          </a:ln>
        </p:spPr>
        <p:txBody>
          <a:bodyPr spcFirstLastPara="1" wrap="square" lIns="0" tIns="0" rIns="0" bIns="0" anchor="t" anchorCtr="0">
            <a:noAutofit/>
          </a:bodyPr>
          <a:lstStyle>
            <a:lvl1pPr lvl="0" algn="ctr">
              <a:lnSpc>
                <a:spcPct val="100000"/>
              </a:lnSpc>
              <a:spcBef>
                <a:spcPts val="0"/>
              </a:spcBef>
              <a:spcAft>
                <a:spcPts val="0"/>
              </a:spcAft>
              <a:buSzPts val="1400"/>
              <a:buNone/>
              <a:defRPr>
                <a:solidFill>
                  <a:srgbClr val="888888"/>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0" name="Google Shape;30;p4"/>
          <p:cNvSpPr txBox="1">
            <a:spLocks noGrp="1"/>
          </p:cNvSpPr>
          <p:nvPr>
            <p:ph type="dt" idx="10"/>
          </p:nvPr>
        </p:nvSpPr>
        <p:spPr>
          <a:xfrm>
            <a:off x="609600" y="6377940"/>
            <a:ext cx="2804160" cy="342900"/>
          </a:xfrm>
          <a:prstGeom prst="rect">
            <a:avLst/>
          </a:prstGeom>
          <a:noFill/>
          <a:ln>
            <a:noFill/>
          </a:ln>
        </p:spPr>
        <p:txBody>
          <a:bodyPr spcFirstLastPara="1" wrap="square" lIns="0" tIns="0" rIns="0" bIns="0" anchor="t" anchorCtr="0">
            <a:noAutofit/>
          </a:bodyPr>
          <a:lstStyle>
            <a:lvl1pPr lvl="0" algn="l">
              <a:lnSpc>
                <a:spcPct val="100000"/>
              </a:lnSpc>
              <a:spcBef>
                <a:spcPts val="0"/>
              </a:spcBef>
              <a:spcAft>
                <a:spcPts val="0"/>
              </a:spcAft>
              <a:buSzPts val="1400"/>
              <a:buNone/>
              <a:defRPr>
                <a:solidFill>
                  <a:srgbClr val="888888"/>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1" name="Google Shape;31;p4"/>
          <p:cNvSpPr txBox="1">
            <a:spLocks noGrp="1"/>
          </p:cNvSpPr>
          <p:nvPr>
            <p:ph type="sldNum" idx="12"/>
          </p:nvPr>
        </p:nvSpPr>
        <p:spPr>
          <a:xfrm>
            <a:off x="8778240" y="6377940"/>
            <a:ext cx="2804160" cy="342900"/>
          </a:xfrm>
          <a:prstGeom prst="rect">
            <a:avLst/>
          </a:prstGeom>
          <a:noFill/>
          <a:ln>
            <a:noFill/>
          </a:ln>
        </p:spPr>
        <p:txBody>
          <a:bodyPr spcFirstLastPara="1" wrap="square" lIns="0" tIns="0" rIns="0" bIns="0" anchor="t" anchorCtr="0">
            <a:noAutofit/>
          </a:bodyPr>
          <a:lstStyle>
            <a:lvl1pPr marL="0" marR="0" lvl="0" indent="0" algn="r">
              <a:lnSpc>
                <a:spcPct val="100000"/>
              </a:lnSpc>
              <a:spcBef>
                <a:spcPts val="0"/>
              </a:spcBef>
              <a:spcAft>
                <a:spcPts val="0"/>
              </a:spcAft>
              <a:buClr>
                <a:srgbClr val="000000"/>
              </a:buClr>
              <a:buSzPts val="1800"/>
              <a:buFont typeface="Arial"/>
              <a:buNone/>
              <a:defRPr sz="18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800"/>
              <a:buFont typeface="Arial"/>
              <a:buNone/>
              <a:defRPr sz="18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800"/>
              <a:buFont typeface="Arial"/>
              <a:buNone/>
              <a:defRPr sz="18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800"/>
              <a:buFont typeface="Arial"/>
              <a:buNone/>
              <a:defRPr sz="18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800"/>
              <a:buFont typeface="Arial"/>
              <a:buNone/>
              <a:defRPr sz="18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800"/>
              <a:buFont typeface="Arial"/>
              <a:buNone/>
              <a:defRPr sz="18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800"/>
              <a:buFont typeface="Arial"/>
              <a:buNone/>
              <a:defRPr sz="18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800"/>
              <a:buFont typeface="Arial"/>
              <a:buNone/>
              <a:defRPr sz="18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800"/>
              <a:buFont typeface="Arial"/>
              <a:buNone/>
              <a:defRPr sz="18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Only">
  <p:cSld name="Title Only">
    <p:spTree>
      <p:nvGrpSpPr>
        <p:cNvPr id="1" name="Shape 32"/>
        <p:cNvGrpSpPr/>
        <p:nvPr/>
      </p:nvGrpSpPr>
      <p:grpSpPr>
        <a:xfrm>
          <a:off x="0" y="0"/>
          <a:ext cx="0" cy="0"/>
          <a:chOff x="0" y="0"/>
          <a:chExt cx="0" cy="0"/>
        </a:xfrm>
      </p:grpSpPr>
      <p:sp>
        <p:nvSpPr>
          <p:cNvPr id="33" name="Google Shape;33;p5"/>
          <p:cNvSpPr txBox="1">
            <a:spLocks noGrp="1"/>
          </p:cNvSpPr>
          <p:nvPr>
            <p:ph type="title"/>
          </p:nvPr>
        </p:nvSpPr>
        <p:spPr>
          <a:xfrm>
            <a:off x="3757993" y="661526"/>
            <a:ext cx="4710430" cy="421640"/>
          </a:xfrm>
          <a:prstGeom prst="rect">
            <a:avLst/>
          </a:prstGeom>
          <a:noFill/>
          <a:ln>
            <a:noFill/>
          </a:ln>
        </p:spPr>
        <p:txBody>
          <a:bodyPr spcFirstLastPara="1" wrap="square" lIns="0" tIns="0" rIns="0" bIns="0" anchor="t" anchorCtr="0">
            <a:noAutofit/>
          </a:bodyPr>
          <a:lstStyle>
            <a:lvl1pPr lvl="0" algn="l">
              <a:lnSpc>
                <a:spcPct val="100000"/>
              </a:lnSpc>
              <a:spcBef>
                <a:spcPts val="0"/>
              </a:spcBef>
              <a:spcAft>
                <a:spcPts val="0"/>
              </a:spcAft>
              <a:buSzPts val="1400"/>
              <a:buNone/>
              <a:defRPr sz="2600" b="1" i="0">
                <a:solidFill>
                  <a:schemeClr val="dk1"/>
                </a:solidFill>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4" name="Google Shape;34;p5"/>
          <p:cNvSpPr txBox="1">
            <a:spLocks noGrp="1"/>
          </p:cNvSpPr>
          <p:nvPr>
            <p:ph type="ftr" idx="11"/>
          </p:nvPr>
        </p:nvSpPr>
        <p:spPr>
          <a:xfrm>
            <a:off x="4145280" y="6377940"/>
            <a:ext cx="3901440" cy="342900"/>
          </a:xfrm>
          <a:prstGeom prst="rect">
            <a:avLst/>
          </a:prstGeom>
          <a:noFill/>
          <a:ln>
            <a:noFill/>
          </a:ln>
        </p:spPr>
        <p:txBody>
          <a:bodyPr spcFirstLastPara="1" wrap="square" lIns="0" tIns="0" rIns="0" bIns="0" anchor="t" anchorCtr="0">
            <a:noAutofit/>
          </a:bodyPr>
          <a:lstStyle>
            <a:lvl1pPr lvl="0" algn="ctr">
              <a:lnSpc>
                <a:spcPct val="100000"/>
              </a:lnSpc>
              <a:spcBef>
                <a:spcPts val="0"/>
              </a:spcBef>
              <a:spcAft>
                <a:spcPts val="0"/>
              </a:spcAft>
              <a:buSzPts val="1400"/>
              <a:buNone/>
              <a:defRPr>
                <a:solidFill>
                  <a:srgbClr val="888888"/>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5" name="Google Shape;35;p5"/>
          <p:cNvSpPr txBox="1">
            <a:spLocks noGrp="1"/>
          </p:cNvSpPr>
          <p:nvPr>
            <p:ph type="dt" idx="10"/>
          </p:nvPr>
        </p:nvSpPr>
        <p:spPr>
          <a:xfrm>
            <a:off x="609600" y="6377940"/>
            <a:ext cx="2804160" cy="342900"/>
          </a:xfrm>
          <a:prstGeom prst="rect">
            <a:avLst/>
          </a:prstGeom>
          <a:noFill/>
          <a:ln>
            <a:noFill/>
          </a:ln>
        </p:spPr>
        <p:txBody>
          <a:bodyPr spcFirstLastPara="1" wrap="square" lIns="0" tIns="0" rIns="0" bIns="0" anchor="t" anchorCtr="0">
            <a:noAutofit/>
          </a:bodyPr>
          <a:lstStyle>
            <a:lvl1pPr lvl="0" algn="l">
              <a:lnSpc>
                <a:spcPct val="100000"/>
              </a:lnSpc>
              <a:spcBef>
                <a:spcPts val="0"/>
              </a:spcBef>
              <a:spcAft>
                <a:spcPts val="0"/>
              </a:spcAft>
              <a:buSzPts val="1400"/>
              <a:buNone/>
              <a:defRPr>
                <a:solidFill>
                  <a:srgbClr val="888888"/>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6" name="Google Shape;36;p5"/>
          <p:cNvSpPr txBox="1">
            <a:spLocks noGrp="1"/>
          </p:cNvSpPr>
          <p:nvPr>
            <p:ph type="sldNum" idx="12"/>
          </p:nvPr>
        </p:nvSpPr>
        <p:spPr>
          <a:xfrm>
            <a:off x="8778240" y="6377940"/>
            <a:ext cx="2804160" cy="342900"/>
          </a:xfrm>
          <a:prstGeom prst="rect">
            <a:avLst/>
          </a:prstGeom>
          <a:noFill/>
          <a:ln>
            <a:noFill/>
          </a:ln>
        </p:spPr>
        <p:txBody>
          <a:bodyPr spcFirstLastPara="1" wrap="square" lIns="0" tIns="0" rIns="0" bIns="0" anchor="t" anchorCtr="0">
            <a:noAutofit/>
          </a:bodyPr>
          <a:lstStyle>
            <a:lvl1pPr marL="0" marR="0" lvl="0" indent="0" algn="r">
              <a:lnSpc>
                <a:spcPct val="100000"/>
              </a:lnSpc>
              <a:spcBef>
                <a:spcPts val="0"/>
              </a:spcBef>
              <a:spcAft>
                <a:spcPts val="0"/>
              </a:spcAft>
              <a:buClr>
                <a:srgbClr val="000000"/>
              </a:buClr>
              <a:buSzPts val="1800"/>
              <a:buFont typeface="Arial"/>
              <a:buNone/>
              <a:defRPr sz="18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800"/>
              <a:buFont typeface="Arial"/>
              <a:buNone/>
              <a:defRPr sz="18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800"/>
              <a:buFont typeface="Arial"/>
              <a:buNone/>
              <a:defRPr sz="18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800"/>
              <a:buFont typeface="Arial"/>
              <a:buNone/>
              <a:defRPr sz="18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800"/>
              <a:buFont typeface="Arial"/>
              <a:buNone/>
              <a:defRPr sz="18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800"/>
              <a:buFont typeface="Arial"/>
              <a:buNone/>
              <a:defRPr sz="18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800"/>
              <a:buFont typeface="Arial"/>
              <a:buNone/>
              <a:defRPr sz="18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800"/>
              <a:buFont typeface="Arial"/>
              <a:buNone/>
              <a:defRPr sz="18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800"/>
              <a:buFont typeface="Arial"/>
              <a:buNone/>
              <a:defRPr sz="18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Blank">
  <p:cSld name="Blank">
    <p:spTree>
      <p:nvGrpSpPr>
        <p:cNvPr id="1" name="Shape 37"/>
        <p:cNvGrpSpPr/>
        <p:nvPr/>
      </p:nvGrpSpPr>
      <p:grpSpPr>
        <a:xfrm>
          <a:off x="0" y="0"/>
          <a:ext cx="0" cy="0"/>
          <a:chOff x="0" y="0"/>
          <a:chExt cx="0" cy="0"/>
        </a:xfrm>
      </p:grpSpPr>
      <p:sp>
        <p:nvSpPr>
          <p:cNvPr id="38" name="Google Shape;38;p6"/>
          <p:cNvSpPr txBox="1">
            <a:spLocks noGrp="1"/>
          </p:cNvSpPr>
          <p:nvPr>
            <p:ph type="ftr" idx="11"/>
          </p:nvPr>
        </p:nvSpPr>
        <p:spPr>
          <a:xfrm>
            <a:off x="4145280" y="6377940"/>
            <a:ext cx="3901440" cy="342900"/>
          </a:xfrm>
          <a:prstGeom prst="rect">
            <a:avLst/>
          </a:prstGeom>
          <a:noFill/>
          <a:ln>
            <a:noFill/>
          </a:ln>
        </p:spPr>
        <p:txBody>
          <a:bodyPr spcFirstLastPara="1" wrap="square" lIns="0" tIns="0" rIns="0" bIns="0" anchor="t" anchorCtr="0">
            <a:noAutofit/>
          </a:bodyPr>
          <a:lstStyle>
            <a:lvl1pPr lvl="0" algn="ctr">
              <a:lnSpc>
                <a:spcPct val="100000"/>
              </a:lnSpc>
              <a:spcBef>
                <a:spcPts val="0"/>
              </a:spcBef>
              <a:spcAft>
                <a:spcPts val="0"/>
              </a:spcAft>
              <a:buSzPts val="1400"/>
              <a:buNone/>
              <a:defRPr>
                <a:solidFill>
                  <a:srgbClr val="888888"/>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9" name="Google Shape;39;p6"/>
          <p:cNvSpPr txBox="1">
            <a:spLocks noGrp="1"/>
          </p:cNvSpPr>
          <p:nvPr>
            <p:ph type="dt" idx="10"/>
          </p:nvPr>
        </p:nvSpPr>
        <p:spPr>
          <a:xfrm>
            <a:off x="609600" y="6377940"/>
            <a:ext cx="2804160" cy="342900"/>
          </a:xfrm>
          <a:prstGeom prst="rect">
            <a:avLst/>
          </a:prstGeom>
          <a:noFill/>
          <a:ln>
            <a:noFill/>
          </a:ln>
        </p:spPr>
        <p:txBody>
          <a:bodyPr spcFirstLastPara="1" wrap="square" lIns="0" tIns="0" rIns="0" bIns="0" anchor="t" anchorCtr="0">
            <a:noAutofit/>
          </a:bodyPr>
          <a:lstStyle>
            <a:lvl1pPr lvl="0" algn="l">
              <a:lnSpc>
                <a:spcPct val="100000"/>
              </a:lnSpc>
              <a:spcBef>
                <a:spcPts val="0"/>
              </a:spcBef>
              <a:spcAft>
                <a:spcPts val="0"/>
              </a:spcAft>
              <a:buSzPts val="1400"/>
              <a:buNone/>
              <a:defRPr>
                <a:solidFill>
                  <a:srgbClr val="888888"/>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0" name="Google Shape;40;p6"/>
          <p:cNvSpPr txBox="1">
            <a:spLocks noGrp="1"/>
          </p:cNvSpPr>
          <p:nvPr>
            <p:ph type="sldNum" idx="12"/>
          </p:nvPr>
        </p:nvSpPr>
        <p:spPr>
          <a:xfrm>
            <a:off x="8778240" y="6377940"/>
            <a:ext cx="2804160" cy="342900"/>
          </a:xfrm>
          <a:prstGeom prst="rect">
            <a:avLst/>
          </a:prstGeom>
          <a:noFill/>
          <a:ln>
            <a:noFill/>
          </a:ln>
        </p:spPr>
        <p:txBody>
          <a:bodyPr spcFirstLastPara="1" wrap="square" lIns="0" tIns="0" rIns="0" bIns="0" anchor="t" anchorCtr="0">
            <a:noAutofit/>
          </a:bodyPr>
          <a:lstStyle>
            <a:lvl1pPr marL="0" marR="0" lvl="0" indent="0" algn="r">
              <a:lnSpc>
                <a:spcPct val="100000"/>
              </a:lnSpc>
              <a:spcBef>
                <a:spcPts val="0"/>
              </a:spcBef>
              <a:spcAft>
                <a:spcPts val="0"/>
              </a:spcAft>
              <a:buClr>
                <a:srgbClr val="000000"/>
              </a:buClr>
              <a:buSzPts val="1800"/>
              <a:buFont typeface="Arial"/>
              <a:buNone/>
              <a:defRPr sz="18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800"/>
              <a:buFont typeface="Arial"/>
              <a:buNone/>
              <a:defRPr sz="18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800"/>
              <a:buFont typeface="Arial"/>
              <a:buNone/>
              <a:defRPr sz="18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800"/>
              <a:buFont typeface="Arial"/>
              <a:buNone/>
              <a:defRPr sz="18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800"/>
              <a:buFont typeface="Arial"/>
              <a:buNone/>
              <a:defRPr sz="18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800"/>
              <a:buFont typeface="Arial"/>
              <a:buNone/>
              <a:defRPr sz="18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800"/>
              <a:buFont typeface="Arial"/>
              <a:buNone/>
              <a:defRPr sz="18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800"/>
              <a:buFont typeface="Arial"/>
              <a:buNone/>
              <a:defRPr sz="18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800"/>
              <a:buFont typeface="Arial"/>
              <a:buNone/>
              <a:defRPr sz="18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757993" y="661526"/>
            <a:ext cx="4710430" cy="421640"/>
          </a:xfrm>
          <a:prstGeom prst="rect">
            <a:avLst/>
          </a:prstGeom>
          <a:noFill/>
          <a:ln>
            <a:noFill/>
          </a:ln>
        </p:spPr>
        <p:txBody>
          <a:bodyPr spcFirstLastPara="1" wrap="square" lIns="0" tIns="0" rIns="0" bIns="0" anchor="t" anchorCtr="0">
            <a:noAutofit/>
          </a:bodyPr>
          <a:lstStyle>
            <a:lvl1pPr marR="0" lvl="0" algn="l" rtl="0">
              <a:lnSpc>
                <a:spcPct val="100000"/>
              </a:lnSpc>
              <a:spcBef>
                <a:spcPts val="0"/>
              </a:spcBef>
              <a:spcAft>
                <a:spcPts val="0"/>
              </a:spcAft>
              <a:buClr>
                <a:srgbClr val="000000"/>
              </a:buClr>
              <a:buSzPts val="1400"/>
              <a:buFont typeface="Arial"/>
              <a:buNone/>
              <a:defRPr sz="2600" b="1"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7" name="Google Shape;7;p1"/>
          <p:cNvSpPr txBox="1">
            <a:spLocks noGrp="1"/>
          </p:cNvSpPr>
          <p:nvPr>
            <p:ph type="body" idx="1"/>
          </p:nvPr>
        </p:nvSpPr>
        <p:spPr>
          <a:xfrm>
            <a:off x="876300" y="1072494"/>
            <a:ext cx="9447530" cy="2501900"/>
          </a:xfrm>
          <a:prstGeom prst="rect">
            <a:avLst/>
          </a:prstGeom>
          <a:noFill/>
          <a:ln>
            <a:noFill/>
          </a:ln>
        </p:spPr>
        <p:txBody>
          <a:bodyPr spcFirstLastPara="1" wrap="square" lIns="0" tIns="0" rIns="0" bIns="0" anchor="t" anchorCtr="0">
            <a:noAutofit/>
          </a:bodyPr>
          <a:lstStyle>
            <a:lvl1pPr marL="457200" marR="0" lvl="0" indent="-228600" algn="l" rtl="0">
              <a:lnSpc>
                <a:spcPct val="100000"/>
              </a:lnSpc>
              <a:spcBef>
                <a:spcPts val="0"/>
              </a:spcBef>
              <a:spcAft>
                <a:spcPts val="0"/>
              </a:spcAft>
              <a:buClr>
                <a:srgbClr val="000000"/>
              </a:buClr>
              <a:buSzPts val="1400"/>
              <a:buFont typeface="Arial"/>
              <a:buNone/>
              <a:defRPr sz="1600" b="0" i="0" u="none" strike="noStrike" cap="none">
                <a:solidFill>
                  <a:schemeClr val="dk1"/>
                </a:solidFill>
                <a:latin typeface="Arial"/>
                <a:ea typeface="Arial"/>
                <a:cs typeface="Arial"/>
                <a:sym typeface="Arial"/>
              </a:defRPr>
            </a:lvl1pPr>
            <a:lvl2pPr marL="914400" marR="0" lvl="1" indent="-228600"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Calibri"/>
                <a:ea typeface="Calibri"/>
                <a:cs typeface="Calibri"/>
                <a:sym typeface="Calibri"/>
              </a:defRPr>
            </a:lvl2pPr>
            <a:lvl3pPr marL="1371600" marR="0" lvl="2" indent="-228600"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Calibri"/>
                <a:ea typeface="Calibri"/>
                <a:cs typeface="Calibri"/>
                <a:sym typeface="Calibri"/>
              </a:defRPr>
            </a:lvl3pPr>
            <a:lvl4pPr marL="1828800" marR="0" lvl="3" indent="-228600"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Calibri"/>
                <a:ea typeface="Calibri"/>
                <a:cs typeface="Calibri"/>
                <a:sym typeface="Calibri"/>
              </a:defRPr>
            </a:lvl4pPr>
            <a:lvl5pPr marL="2286000" marR="0" lvl="4" indent="-228600"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Calibri"/>
                <a:ea typeface="Calibri"/>
                <a:cs typeface="Calibri"/>
                <a:sym typeface="Calibri"/>
              </a:defRPr>
            </a:lvl5pPr>
            <a:lvl6pPr marL="2743200" marR="0" lvl="5" indent="-228600"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Calibri"/>
                <a:ea typeface="Calibri"/>
                <a:cs typeface="Calibri"/>
                <a:sym typeface="Calibri"/>
              </a:defRPr>
            </a:lvl6pPr>
            <a:lvl7pPr marL="3200400" marR="0" lvl="6" indent="-228600"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Calibri"/>
                <a:ea typeface="Calibri"/>
                <a:cs typeface="Calibri"/>
                <a:sym typeface="Calibri"/>
              </a:defRPr>
            </a:lvl7pPr>
            <a:lvl8pPr marL="3657600" marR="0" lvl="7" indent="-228600"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Calibri"/>
                <a:ea typeface="Calibri"/>
                <a:cs typeface="Calibri"/>
                <a:sym typeface="Calibri"/>
              </a:defRPr>
            </a:lvl8pPr>
            <a:lvl9pPr marL="4114800" marR="0" lvl="8" indent="-228600"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Calibri"/>
                <a:ea typeface="Calibri"/>
                <a:cs typeface="Calibri"/>
                <a:sym typeface="Calibri"/>
              </a:defRPr>
            </a:lvl9pPr>
          </a:lstStyle>
          <a:p>
            <a:endParaRPr/>
          </a:p>
        </p:txBody>
      </p:sp>
      <p:sp>
        <p:nvSpPr>
          <p:cNvPr id="8" name="Google Shape;8;p1"/>
          <p:cNvSpPr txBox="1">
            <a:spLocks noGrp="1"/>
          </p:cNvSpPr>
          <p:nvPr>
            <p:ph type="ftr" idx="11"/>
          </p:nvPr>
        </p:nvSpPr>
        <p:spPr>
          <a:xfrm>
            <a:off x="4145280" y="6377940"/>
            <a:ext cx="3901440" cy="342900"/>
          </a:xfrm>
          <a:prstGeom prst="rect">
            <a:avLst/>
          </a:prstGeom>
          <a:noFill/>
          <a:ln>
            <a:noFill/>
          </a:ln>
        </p:spPr>
        <p:txBody>
          <a:bodyPr spcFirstLastPara="1" wrap="square" lIns="0" tIns="0" rIns="0" bIns="0" anchor="t" anchorCtr="0">
            <a:noAutofit/>
          </a:bodyPr>
          <a:lstStyle>
            <a:lvl1pPr marR="0" lvl="0" algn="ctr" rtl="0">
              <a:lnSpc>
                <a:spcPct val="100000"/>
              </a:lnSpc>
              <a:spcBef>
                <a:spcPts val="0"/>
              </a:spcBef>
              <a:spcAft>
                <a:spcPts val="0"/>
              </a:spcAft>
              <a:buClr>
                <a:srgbClr val="000000"/>
              </a:buClr>
              <a:buSzPts val="1400"/>
              <a:buFont typeface="Arial"/>
              <a:buNone/>
              <a:defRPr sz="18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9" name="Google Shape;9;p1"/>
          <p:cNvSpPr txBox="1">
            <a:spLocks noGrp="1"/>
          </p:cNvSpPr>
          <p:nvPr>
            <p:ph type="dt" idx="10"/>
          </p:nvPr>
        </p:nvSpPr>
        <p:spPr>
          <a:xfrm>
            <a:off x="609600" y="6377940"/>
            <a:ext cx="2804160" cy="342900"/>
          </a:xfrm>
          <a:prstGeom prst="rect">
            <a:avLst/>
          </a:prstGeom>
          <a:noFill/>
          <a:ln>
            <a:noFill/>
          </a:ln>
        </p:spPr>
        <p:txBody>
          <a:bodyPr spcFirstLastPara="1" wrap="square" lIns="0" tIns="0" rIns="0" bIns="0" anchor="t" anchorCtr="0">
            <a:noAutofit/>
          </a:bodyPr>
          <a:lstStyle>
            <a:lvl1pPr marR="0" lvl="0" algn="l" rtl="0">
              <a:lnSpc>
                <a:spcPct val="100000"/>
              </a:lnSpc>
              <a:spcBef>
                <a:spcPts val="0"/>
              </a:spcBef>
              <a:spcAft>
                <a:spcPts val="0"/>
              </a:spcAft>
              <a:buClr>
                <a:srgbClr val="000000"/>
              </a:buClr>
              <a:buSzPts val="1400"/>
              <a:buFont typeface="Arial"/>
              <a:buNone/>
              <a:defRPr sz="18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10" name="Google Shape;10;p1"/>
          <p:cNvSpPr txBox="1">
            <a:spLocks noGrp="1"/>
          </p:cNvSpPr>
          <p:nvPr>
            <p:ph type="sldNum" idx="12"/>
          </p:nvPr>
        </p:nvSpPr>
        <p:spPr>
          <a:xfrm>
            <a:off x="8778240" y="6377940"/>
            <a:ext cx="2804160" cy="342900"/>
          </a:xfrm>
          <a:prstGeom prst="rect">
            <a:avLst/>
          </a:prstGeom>
          <a:noFill/>
          <a:ln>
            <a:noFill/>
          </a:ln>
        </p:spPr>
        <p:txBody>
          <a:bodyPr spcFirstLastPara="1" wrap="square" lIns="0" tIns="0" rIns="0" bIns="0" anchor="t" anchorCtr="0">
            <a:noAutofit/>
          </a:bodyPr>
          <a:lstStyle>
            <a:lvl1pPr marL="0" marR="0" lvl="0" indent="0" algn="r" rtl="0">
              <a:lnSpc>
                <a:spcPct val="100000"/>
              </a:lnSpc>
              <a:spcBef>
                <a:spcPts val="0"/>
              </a:spcBef>
              <a:spcAft>
                <a:spcPts val="0"/>
              </a:spcAft>
              <a:buClr>
                <a:srgbClr val="000000"/>
              </a:buClr>
              <a:buSzPts val="1800"/>
              <a:buFont typeface="Arial"/>
              <a:buNone/>
              <a:defRPr sz="18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1800"/>
              <a:buFont typeface="Arial"/>
              <a:buNone/>
              <a:defRPr sz="18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1800"/>
              <a:buFont typeface="Arial"/>
              <a:buNone/>
              <a:defRPr sz="18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1800"/>
              <a:buFont typeface="Arial"/>
              <a:buNone/>
              <a:defRPr sz="18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1800"/>
              <a:buFont typeface="Arial"/>
              <a:buNone/>
              <a:defRPr sz="18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1800"/>
              <a:buFont typeface="Arial"/>
              <a:buNone/>
              <a:defRPr sz="18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1800"/>
              <a:buFont typeface="Arial"/>
              <a:buNone/>
              <a:defRPr sz="18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1800"/>
              <a:buFont typeface="Arial"/>
              <a:buNone/>
              <a:defRPr sz="18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1800"/>
              <a:buFont typeface="Arial"/>
              <a:buNone/>
              <a:defRPr sz="18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
        <p:nvSpPr>
          <p:cNvPr id="11" name="Google Shape;11;p1"/>
          <p:cNvSpPr txBox="1"/>
          <p:nvPr/>
        </p:nvSpPr>
        <p:spPr>
          <a:xfrm>
            <a:off x="4866575" y="6321000"/>
            <a:ext cx="2644500" cy="243000"/>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1400"/>
              <a:buFont typeface="Arial"/>
              <a:buNone/>
            </a:pPr>
            <a:r>
              <a:rPr lang="en-US" sz="1400" b="0" i="0" u="none" strike="noStrike" cap="none">
                <a:solidFill>
                  <a:srgbClr val="000000"/>
                </a:solidFill>
                <a:latin typeface="Arial"/>
                <a:ea typeface="Arial"/>
                <a:cs typeface="Arial"/>
                <a:sym typeface="Arial"/>
              </a:rPr>
              <a:t>D R A F T</a:t>
            </a:r>
            <a:endParaRPr sz="1400" b="0" i="0" u="none" strike="noStrike" cap="none">
              <a:solidFill>
                <a:srgbClr val="000000"/>
              </a:solidFill>
              <a:latin typeface="Arial"/>
              <a:ea typeface="Arial"/>
              <a:cs typeface="Arial"/>
              <a:sym typeface="Arial"/>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www.davenport.edu/coronavirus" TargetMode="External"/><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hyperlink" Target="https://vaccinefinder.org/" TargetMode="External"/></Relationships>
</file>

<file path=ppt/slides/_rels/slide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s://my.davenport.edu/campus-life/issue-resolution/students" TargetMode="External"/><Relationship Id="rId7" Type="http://schemas.openxmlformats.org/officeDocument/2006/relationships/image" Target="../media/image3.png"/><Relationship Id="rId2" Type="http://schemas.openxmlformats.org/officeDocument/2006/relationships/notesSlide" Target="../notesSlides/notesSlide17.xml"/><Relationship Id="rId1" Type="http://schemas.openxmlformats.org/officeDocument/2006/relationships/slideLayout" Target="../slideLayouts/slideLayout2.xml"/><Relationship Id="rId6" Type="http://schemas.openxmlformats.org/officeDocument/2006/relationships/hyperlink" Target="https://docs.google.com/forms/d/e/1FAIpQLSesHg46l3VvRSZ3YIDvNvR7xFUTL0z9oPXco4l4t2fSJnvc7g/viewform" TargetMode="External"/><Relationship Id="rId5" Type="http://schemas.openxmlformats.org/officeDocument/2006/relationships/hyperlink" Target="mailto:HR@davenport.edu" TargetMode="External"/><Relationship Id="rId4" Type="http://schemas.openxmlformats.org/officeDocument/2006/relationships/hyperlink" Target="mailto:campus.life@davenport.edu" TargetMode="External"/></Relationships>
</file>

<file path=ppt/slides/_rels/slide1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8.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2.xml"/><Relationship Id="rId5" Type="http://schemas.openxmlformats.org/officeDocument/2006/relationships/image" Target="../media/image6.png"/><Relationship Id="rId4" Type="http://schemas.openxmlformats.org/officeDocument/2006/relationships/image" Target="../media/image5.png"/></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44"/>
        <p:cNvGrpSpPr/>
        <p:nvPr/>
      </p:nvGrpSpPr>
      <p:grpSpPr>
        <a:xfrm>
          <a:off x="0" y="0"/>
          <a:ext cx="0" cy="0"/>
          <a:chOff x="0" y="0"/>
          <a:chExt cx="0" cy="0"/>
        </a:xfrm>
      </p:grpSpPr>
      <p:sp>
        <p:nvSpPr>
          <p:cNvPr id="45" name="Google Shape;45;p7"/>
          <p:cNvSpPr txBox="1"/>
          <p:nvPr/>
        </p:nvSpPr>
        <p:spPr>
          <a:xfrm>
            <a:off x="2189000" y="3730875"/>
            <a:ext cx="9510000" cy="482700"/>
          </a:xfrm>
          <a:prstGeom prst="rect">
            <a:avLst/>
          </a:prstGeom>
          <a:noFill/>
          <a:ln>
            <a:noFill/>
          </a:ln>
        </p:spPr>
        <p:txBody>
          <a:bodyPr spcFirstLastPara="1" wrap="square" lIns="0" tIns="12700" rIns="0" bIns="0" anchor="t" anchorCtr="0">
            <a:noAutofit/>
          </a:bodyPr>
          <a:lstStyle/>
          <a:p>
            <a:pPr marL="12700" marR="0" lvl="0" indent="0" algn="l" rtl="0">
              <a:lnSpc>
                <a:spcPct val="100000"/>
              </a:lnSpc>
              <a:spcBef>
                <a:spcPts val="0"/>
              </a:spcBef>
              <a:spcAft>
                <a:spcPts val="0"/>
              </a:spcAft>
              <a:buClr>
                <a:srgbClr val="000000"/>
              </a:buClr>
              <a:buSzPts val="3000"/>
              <a:buFont typeface="Arial"/>
              <a:buNone/>
            </a:pPr>
            <a:r>
              <a:rPr lang="en-US" sz="3000" b="1" i="0" u="none" strike="noStrike" cap="none">
                <a:solidFill>
                  <a:schemeClr val="dk1"/>
                </a:solidFill>
                <a:latin typeface="Arial"/>
                <a:ea typeface="Arial"/>
                <a:cs typeface="Arial"/>
                <a:sym typeface="Arial"/>
              </a:rPr>
              <a:t>  Davenport University COVID-19 Campus Plan</a:t>
            </a:r>
            <a:endParaRPr sz="3000" b="0" i="0" u="none" strike="noStrike" cap="none">
              <a:solidFill>
                <a:schemeClr val="dk1"/>
              </a:solidFill>
              <a:latin typeface="Arial"/>
              <a:ea typeface="Arial"/>
              <a:cs typeface="Arial"/>
              <a:sym typeface="Arial"/>
            </a:endParaRPr>
          </a:p>
        </p:txBody>
      </p:sp>
      <p:sp>
        <p:nvSpPr>
          <p:cNvPr id="46" name="Google Shape;46;p7"/>
          <p:cNvSpPr txBox="1"/>
          <p:nvPr/>
        </p:nvSpPr>
        <p:spPr>
          <a:xfrm>
            <a:off x="4832126" y="4384550"/>
            <a:ext cx="2811000" cy="635100"/>
          </a:xfrm>
          <a:prstGeom prst="rect">
            <a:avLst/>
          </a:prstGeom>
          <a:noFill/>
          <a:ln>
            <a:noFill/>
          </a:ln>
        </p:spPr>
        <p:txBody>
          <a:bodyPr spcFirstLastPara="1" wrap="square" lIns="0" tIns="12700" rIns="0" bIns="0" anchor="t" anchorCtr="0">
            <a:noAutofit/>
          </a:bodyPr>
          <a:lstStyle/>
          <a:p>
            <a:pPr marL="668655" marR="5080" lvl="0" indent="-656590" algn="ctr" rtl="0">
              <a:lnSpc>
                <a:spcPct val="100000"/>
              </a:lnSpc>
              <a:spcBef>
                <a:spcPts val="0"/>
              </a:spcBef>
              <a:spcAft>
                <a:spcPts val="0"/>
              </a:spcAft>
              <a:buClr>
                <a:srgbClr val="000000"/>
              </a:buClr>
              <a:buSzPts val="2000"/>
              <a:buFont typeface="Arial"/>
              <a:buNone/>
            </a:pPr>
            <a:r>
              <a:rPr lang="en-US" sz="2000" b="0" i="0" u="none" strike="noStrike" cap="none" dirty="0">
                <a:solidFill>
                  <a:schemeClr val="dk1"/>
                </a:solidFill>
                <a:latin typeface="Arial"/>
                <a:ea typeface="Arial"/>
                <a:cs typeface="Arial"/>
                <a:sym typeface="Arial"/>
              </a:rPr>
              <a:t>Update: </a:t>
            </a:r>
            <a:r>
              <a:rPr lang="en-US" sz="2000" dirty="0">
                <a:solidFill>
                  <a:schemeClr val="dk1"/>
                </a:solidFill>
              </a:rPr>
              <a:t>April </a:t>
            </a:r>
            <a:r>
              <a:rPr lang="en-US" sz="2000" dirty="0" smtClean="0">
                <a:solidFill>
                  <a:schemeClr val="dk1"/>
                </a:solidFill>
              </a:rPr>
              <a:t>22,</a:t>
            </a:r>
            <a:r>
              <a:rPr lang="en-US" sz="2000" b="0" i="0" u="none" strike="noStrike" cap="none" dirty="0" smtClean="0">
                <a:solidFill>
                  <a:schemeClr val="dk1"/>
                </a:solidFill>
                <a:latin typeface="Arial"/>
                <a:ea typeface="Arial"/>
                <a:cs typeface="Arial"/>
                <a:sym typeface="Arial"/>
              </a:rPr>
              <a:t> </a:t>
            </a:r>
            <a:r>
              <a:rPr lang="en-US" sz="2000" b="0" i="0" u="none" strike="noStrike" cap="none" dirty="0">
                <a:solidFill>
                  <a:schemeClr val="dk1"/>
                </a:solidFill>
                <a:latin typeface="Arial"/>
                <a:ea typeface="Arial"/>
                <a:cs typeface="Arial"/>
                <a:sym typeface="Arial"/>
              </a:rPr>
              <a:t>2021</a:t>
            </a:r>
            <a:endParaRPr sz="2000" b="0" i="0" u="none" strike="noStrike" cap="none" dirty="0">
              <a:solidFill>
                <a:schemeClr val="dk1"/>
              </a:solidFill>
              <a:latin typeface="Arial"/>
              <a:ea typeface="Arial"/>
              <a:cs typeface="Arial"/>
              <a:sym typeface="Arial"/>
            </a:endParaRPr>
          </a:p>
          <a:p>
            <a:pPr marL="668655" marR="5080" lvl="0" indent="-656590" algn="ctr" rtl="0">
              <a:lnSpc>
                <a:spcPct val="100000"/>
              </a:lnSpc>
              <a:spcBef>
                <a:spcPts val="0"/>
              </a:spcBef>
              <a:spcAft>
                <a:spcPts val="0"/>
              </a:spcAft>
              <a:buClr>
                <a:srgbClr val="000000"/>
              </a:buClr>
              <a:buSzPts val="2000"/>
              <a:buFont typeface="Arial"/>
              <a:buNone/>
            </a:pPr>
            <a:endParaRPr sz="2000" dirty="0">
              <a:solidFill>
                <a:schemeClr val="dk1"/>
              </a:solidFill>
            </a:endParaRPr>
          </a:p>
          <a:p>
            <a:pPr marL="12065" marR="5080" lvl="0" indent="0" algn="l" rtl="0">
              <a:lnSpc>
                <a:spcPct val="100000"/>
              </a:lnSpc>
              <a:spcBef>
                <a:spcPts val="0"/>
              </a:spcBef>
              <a:spcAft>
                <a:spcPts val="0"/>
              </a:spcAft>
              <a:buClr>
                <a:srgbClr val="000000"/>
              </a:buClr>
              <a:buSzPts val="2000"/>
              <a:buFont typeface="Arial"/>
              <a:buNone/>
            </a:pPr>
            <a:endParaRPr sz="2000" dirty="0">
              <a:solidFill>
                <a:schemeClr val="dk1"/>
              </a:solidFill>
            </a:endParaRPr>
          </a:p>
        </p:txBody>
      </p:sp>
      <p:sp>
        <p:nvSpPr>
          <p:cNvPr id="47" name="Google Shape;47;p7"/>
          <p:cNvSpPr/>
          <p:nvPr/>
        </p:nvSpPr>
        <p:spPr>
          <a:xfrm>
            <a:off x="5091208" y="1203960"/>
            <a:ext cx="2006535" cy="2205099"/>
          </a:xfrm>
          <a:prstGeom prst="rect">
            <a:avLst/>
          </a:prstGeom>
          <a:blipFill rotWithShape="1">
            <a:blip r:embed="rId3">
              <a:alphaModFix/>
            </a:blip>
            <a:stretch>
              <a:fillRect/>
            </a:stretch>
          </a:blip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48" name="Google Shape;48;p7"/>
          <p:cNvSpPr txBox="1">
            <a:spLocks noGrp="1"/>
          </p:cNvSpPr>
          <p:nvPr>
            <p:ph type="sldNum" idx="12"/>
          </p:nvPr>
        </p:nvSpPr>
        <p:spPr>
          <a:xfrm>
            <a:off x="8778240" y="6377940"/>
            <a:ext cx="2804100" cy="342900"/>
          </a:xfrm>
          <a:prstGeom prst="rect">
            <a:avLst/>
          </a:prstGeom>
          <a:noFill/>
          <a:ln>
            <a:noFill/>
          </a:ln>
        </p:spPr>
        <p:txBody>
          <a:bodyPr spcFirstLastPara="1" wrap="square" lIns="0" tIns="0" rIns="0" bIns="0" anchor="t" anchorCtr="0">
            <a:noAutofit/>
          </a:bodyPr>
          <a:lstStyle/>
          <a:p>
            <a:pPr marL="0" lvl="0" indent="0" algn="r" rtl="0">
              <a:lnSpc>
                <a:spcPct val="100000"/>
              </a:lnSpc>
              <a:spcBef>
                <a:spcPts val="0"/>
              </a:spcBef>
              <a:spcAft>
                <a:spcPts val="0"/>
              </a:spcAft>
              <a:buClr>
                <a:srgbClr val="000000"/>
              </a:buClr>
              <a:buSzPts val="1800"/>
              <a:buFont typeface="Arial"/>
              <a:buNone/>
            </a:pPr>
            <a:fld id="{00000000-1234-1234-1234-123412341234}" type="slidenum">
              <a:rPr lang="en-US"/>
              <a:t>1</a:t>
            </a:fld>
            <a:endParaRPr/>
          </a:p>
        </p:txBody>
      </p:sp>
      <p:pic>
        <p:nvPicPr>
          <p:cNvPr id="49" name="Google Shape;49;p7"/>
          <p:cNvPicPr preferRelativeResize="0"/>
          <p:nvPr/>
        </p:nvPicPr>
        <p:blipFill rotWithShape="1">
          <a:blip r:embed="rId4">
            <a:alphaModFix/>
          </a:blip>
          <a:srcRect/>
          <a:stretch/>
        </p:blipFill>
        <p:spPr>
          <a:xfrm>
            <a:off x="9735099" y="1117872"/>
            <a:ext cx="2456901" cy="3901778"/>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39"/>
        <p:cNvGrpSpPr/>
        <p:nvPr/>
      </p:nvGrpSpPr>
      <p:grpSpPr>
        <a:xfrm>
          <a:off x="0" y="0"/>
          <a:ext cx="0" cy="0"/>
          <a:chOff x="0" y="0"/>
          <a:chExt cx="0" cy="0"/>
        </a:xfrm>
      </p:grpSpPr>
      <p:sp>
        <p:nvSpPr>
          <p:cNvPr id="140" name="Google Shape;140;p16"/>
          <p:cNvSpPr/>
          <p:nvPr/>
        </p:nvSpPr>
        <p:spPr>
          <a:xfrm>
            <a:off x="301752" y="0"/>
            <a:ext cx="11884660" cy="6858000"/>
          </a:xfrm>
          <a:custGeom>
            <a:avLst/>
            <a:gdLst/>
            <a:ahLst/>
            <a:cxnLst/>
            <a:rect l="l" t="t" r="r" b="b"/>
            <a:pathLst>
              <a:path w="11884660" h="6858000" extrusionOk="0">
                <a:moveTo>
                  <a:pt x="0" y="6858000"/>
                </a:moveTo>
                <a:lnTo>
                  <a:pt x="11884571" y="6858000"/>
                </a:lnTo>
                <a:lnTo>
                  <a:pt x="11884571" y="0"/>
                </a:lnTo>
                <a:lnTo>
                  <a:pt x="0" y="0"/>
                </a:lnTo>
                <a:lnTo>
                  <a:pt x="0" y="6858000"/>
                </a:lnTo>
                <a:close/>
              </a:path>
            </a:pathLst>
          </a:custGeom>
          <a:solidFill>
            <a:srgbClr val="F8F8F8"/>
          </a:solid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141" name="Google Shape;141;p16"/>
          <p:cNvSpPr txBox="1">
            <a:spLocks noGrp="1"/>
          </p:cNvSpPr>
          <p:nvPr>
            <p:ph type="title"/>
          </p:nvPr>
        </p:nvSpPr>
        <p:spPr>
          <a:xfrm>
            <a:off x="645071" y="354694"/>
            <a:ext cx="2970965" cy="421640"/>
          </a:xfrm>
          <a:prstGeom prst="rect">
            <a:avLst/>
          </a:prstGeom>
          <a:noFill/>
          <a:ln>
            <a:noFill/>
          </a:ln>
        </p:spPr>
        <p:txBody>
          <a:bodyPr spcFirstLastPara="1" wrap="square" lIns="0" tIns="12700" rIns="0" bIns="0" anchor="t" anchorCtr="0">
            <a:noAutofit/>
          </a:bodyPr>
          <a:lstStyle/>
          <a:p>
            <a:pPr marL="12700" lvl="0" indent="0" algn="l" rtl="0">
              <a:lnSpc>
                <a:spcPct val="100000"/>
              </a:lnSpc>
              <a:spcBef>
                <a:spcPts val="0"/>
              </a:spcBef>
              <a:spcAft>
                <a:spcPts val="0"/>
              </a:spcAft>
              <a:buSzPts val="1400"/>
              <a:buNone/>
            </a:pPr>
            <a:r>
              <a:rPr lang="en-US"/>
              <a:t>PHASE FOUR-A:</a:t>
            </a:r>
            <a:endParaRPr/>
          </a:p>
        </p:txBody>
      </p:sp>
      <p:sp>
        <p:nvSpPr>
          <p:cNvPr id="142" name="Google Shape;142;p16"/>
          <p:cNvSpPr txBox="1"/>
          <p:nvPr/>
        </p:nvSpPr>
        <p:spPr>
          <a:xfrm>
            <a:off x="645071" y="831955"/>
            <a:ext cx="10880090" cy="528320"/>
          </a:xfrm>
          <a:prstGeom prst="rect">
            <a:avLst/>
          </a:prstGeom>
          <a:noFill/>
          <a:ln>
            <a:noFill/>
          </a:ln>
        </p:spPr>
        <p:txBody>
          <a:bodyPr spcFirstLastPara="1" wrap="square" lIns="0" tIns="12700" rIns="0" bIns="0" anchor="t" anchorCtr="0">
            <a:noAutofit/>
          </a:bodyPr>
          <a:lstStyle/>
          <a:p>
            <a:pPr marL="12700" marR="5080" lvl="0" indent="0" algn="l" rtl="0">
              <a:lnSpc>
                <a:spcPct val="100000"/>
              </a:lnSpc>
              <a:spcBef>
                <a:spcPts val="0"/>
              </a:spcBef>
              <a:spcAft>
                <a:spcPts val="0"/>
              </a:spcAft>
              <a:buClr>
                <a:srgbClr val="000000"/>
              </a:buClr>
              <a:buSzPts val="1100"/>
              <a:buFont typeface="Arial"/>
              <a:buNone/>
            </a:pPr>
            <a:r>
              <a:rPr lang="en-US" sz="1100" b="0" i="0" u="none" strike="noStrike" cap="none" dirty="0">
                <a:solidFill>
                  <a:schemeClr val="dk1"/>
                </a:solidFill>
                <a:latin typeface="Arial"/>
                <a:ea typeface="Arial"/>
                <a:cs typeface="Arial"/>
                <a:sym typeface="Arial"/>
              </a:rPr>
              <a:t>In coordination with guidance from CDC and State Officials, the University will determine when to transition to the next phase by monitoring for a decline in cases, or absence of  a rebound, of Covid-19 along with an evaluation of the case severity</a:t>
            </a:r>
            <a:r>
              <a:rPr lang="en-US" sz="1100" b="0" i="0" u="none" strike="noStrike" cap="none" dirty="0">
                <a:solidFill>
                  <a:schemeClr val="tx1"/>
                </a:solidFill>
                <a:latin typeface="Arial"/>
                <a:ea typeface="Arial"/>
                <a:cs typeface="Arial"/>
                <a:sym typeface="Arial"/>
              </a:rPr>
              <a:t>, regional vaccination rates and local concerns such as health care capabilities based on region. Separately the University may decide  to transition to another phase due to Campus specific concerns such </a:t>
            </a:r>
            <a:r>
              <a:rPr lang="en-US" sz="1100" b="0" i="0" u="none" strike="noStrike" cap="none" dirty="0">
                <a:solidFill>
                  <a:schemeClr val="dk1"/>
                </a:solidFill>
                <a:latin typeface="Arial"/>
                <a:ea typeface="Arial"/>
                <a:cs typeface="Arial"/>
                <a:sym typeface="Arial"/>
              </a:rPr>
              <a:t>as a localized outbreak or hotspot.</a:t>
            </a:r>
            <a:endParaRPr sz="1100" b="0" i="0" u="none" strike="noStrike" cap="none" dirty="0">
              <a:solidFill>
                <a:schemeClr val="dk1"/>
              </a:solidFill>
              <a:latin typeface="Arial"/>
              <a:ea typeface="Arial"/>
              <a:cs typeface="Arial"/>
              <a:sym typeface="Arial"/>
            </a:endParaRPr>
          </a:p>
        </p:txBody>
      </p:sp>
      <p:sp>
        <p:nvSpPr>
          <p:cNvPr id="143" name="Google Shape;143;p16"/>
          <p:cNvSpPr/>
          <p:nvPr/>
        </p:nvSpPr>
        <p:spPr>
          <a:xfrm>
            <a:off x="0" y="0"/>
            <a:ext cx="302260" cy="6858000"/>
          </a:xfrm>
          <a:custGeom>
            <a:avLst/>
            <a:gdLst/>
            <a:ahLst/>
            <a:cxnLst/>
            <a:rect l="l" t="t" r="r" b="b"/>
            <a:pathLst>
              <a:path w="302260" h="6858000" extrusionOk="0">
                <a:moveTo>
                  <a:pt x="0" y="6858000"/>
                </a:moveTo>
                <a:lnTo>
                  <a:pt x="301752" y="6858000"/>
                </a:lnTo>
                <a:lnTo>
                  <a:pt x="301752" y="0"/>
                </a:lnTo>
                <a:lnTo>
                  <a:pt x="0" y="0"/>
                </a:lnTo>
                <a:lnTo>
                  <a:pt x="0" y="6858000"/>
                </a:lnTo>
                <a:close/>
              </a:path>
            </a:pathLst>
          </a:custGeom>
          <a:solidFill>
            <a:srgbClr val="E5251A"/>
          </a:solid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graphicFrame>
        <p:nvGraphicFramePr>
          <p:cNvPr id="144" name="Google Shape;144;p16"/>
          <p:cNvGraphicFramePr/>
          <p:nvPr>
            <p:extLst>
              <p:ext uri="{D42A27DB-BD31-4B8C-83A1-F6EECF244321}">
                <p14:modId xmlns:p14="http://schemas.microsoft.com/office/powerpoint/2010/main" val="311504511"/>
              </p:ext>
            </p:extLst>
          </p:nvPr>
        </p:nvGraphicFramePr>
        <p:xfrm>
          <a:off x="645071" y="1415897"/>
          <a:ext cx="11254475" cy="5327120"/>
        </p:xfrm>
        <a:graphic>
          <a:graphicData uri="http://schemas.openxmlformats.org/drawingml/2006/table">
            <a:tbl>
              <a:tblPr firstRow="1" bandRow="1">
                <a:noFill/>
                <a:tableStyleId>{6B68346E-868A-47CA-8326-326618CEED19}</a:tableStyleId>
              </a:tblPr>
              <a:tblGrid>
                <a:gridCol w="983725">
                  <a:extLst>
                    <a:ext uri="{9D8B030D-6E8A-4147-A177-3AD203B41FA5}">
                      <a16:colId xmlns:a16="http://schemas.microsoft.com/office/drawing/2014/main" val="20000"/>
                    </a:ext>
                  </a:extLst>
                </a:gridCol>
                <a:gridCol w="1359200">
                  <a:extLst>
                    <a:ext uri="{9D8B030D-6E8A-4147-A177-3AD203B41FA5}">
                      <a16:colId xmlns:a16="http://schemas.microsoft.com/office/drawing/2014/main" val="20001"/>
                    </a:ext>
                  </a:extLst>
                </a:gridCol>
                <a:gridCol w="1442350">
                  <a:extLst>
                    <a:ext uri="{9D8B030D-6E8A-4147-A177-3AD203B41FA5}">
                      <a16:colId xmlns:a16="http://schemas.microsoft.com/office/drawing/2014/main" val="20002"/>
                    </a:ext>
                  </a:extLst>
                </a:gridCol>
                <a:gridCol w="1442350">
                  <a:extLst>
                    <a:ext uri="{9D8B030D-6E8A-4147-A177-3AD203B41FA5}">
                      <a16:colId xmlns:a16="http://schemas.microsoft.com/office/drawing/2014/main" val="20003"/>
                    </a:ext>
                  </a:extLst>
                </a:gridCol>
                <a:gridCol w="1442350">
                  <a:extLst>
                    <a:ext uri="{9D8B030D-6E8A-4147-A177-3AD203B41FA5}">
                      <a16:colId xmlns:a16="http://schemas.microsoft.com/office/drawing/2014/main" val="20004"/>
                    </a:ext>
                  </a:extLst>
                </a:gridCol>
                <a:gridCol w="1442350">
                  <a:extLst>
                    <a:ext uri="{9D8B030D-6E8A-4147-A177-3AD203B41FA5}">
                      <a16:colId xmlns:a16="http://schemas.microsoft.com/office/drawing/2014/main" val="20005"/>
                    </a:ext>
                  </a:extLst>
                </a:gridCol>
                <a:gridCol w="1602300">
                  <a:extLst>
                    <a:ext uri="{9D8B030D-6E8A-4147-A177-3AD203B41FA5}">
                      <a16:colId xmlns:a16="http://schemas.microsoft.com/office/drawing/2014/main" val="20006"/>
                    </a:ext>
                  </a:extLst>
                </a:gridCol>
                <a:gridCol w="1539850">
                  <a:extLst>
                    <a:ext uri="{9D8B030D-6E8A-4147-A177-3AD203B41FA5}">
                      <a16:colId xmlns:a16="http://schemas.microsoft.com/office/drawing/2014/main" val="20007"/>
                    </a:ext>
                  </a:extLst>
                </a:gridCol>
              </a:tblGrid>
              <a:tr h="1003300">
                <a:tc>
                  <a:txBody>
                    <a:bodyPr/>
                    <a:lstStyle/>
                    <a:p>
                      <a:pPr marL="0" marR="0" lvl="0" indent="0" algn="l" rtl="0">
                        <a:lnSpc>
                          <a:spcPct val="100000"/>
                        </a:lnSpc>
                        <a:spcBef>
                          <a:spcPts val="0"/>
                        </a:spcBef>
                        <a:spcAft>
                          <a:spcPts val="0"/>
                        </a:spcAft>
                        <a:buClr>
                          <a:srgbClr val="000000"/>
                        </a:buClr>
                        <a:buSzPts val="1000"/>
                        <a:buFont typeface="Arial"/>
                        <a:buNone/>
                      </a:pPr>
                      <a:endParaRPr sz="1000" u="none" strike="noStrike" cap="none">
                        <a:latin typeface="Times New Roman"/>
                        <a:ea typeface="Times New Roman"/>
                        <a:cs typeface="Times New Roman"/>
                        <a:sym typeface="Times New Roman"/>
                      </a:endParaRPr>
                    </a:p>
                  </a:txBody>
                  <a:tcPr marL="0" marR="0" marT="0" marB="0">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solidFill>
                      <a:srgbClr val="F8F8F8"/>
                    </a:solidFill>
                  </a:tcPr>
                </a:tc>
                <a:tc>
                  <a:txBody>
                    <a:bodyPr/>
                    <a:lstStyle/>
                    <a:p>
                      <a:pPr marL="50165" marR="0" lvl="0" indent="0" algn="l" rtl="0">
                        <a:lnSpc>
                          <a:spcPct val="100000"/>
                        </a:lnSpc>
                        <a:spcBef>
                          <a:spcPts val="0"/>
                        </a:spcBef>
                        <a:spcAft>
                          <a:spcPts val="0"/>
                        </a:spcAft>
                        <a:buClr>
                          <a:srgbClr val="000000"/>
                        </a:buClr>
                        <a:buSzPts val="1100"/>
                        <a:buFont typeface="Arial"/>
                        <a:buNone/>
                      </a:pPr>
                      <a:r>
                        <a:rPr lang="en-US" sz="1200" b="1" u="none" strike="noStrike" cap="none">
                          <a:latin typeface="Arial"/>
                          <a:ea typeface="Arial"/>
                          <a:cs typeface="Arial"/>
                          <a:sym typeface="Arial"/>
                        </a:rPr>
                        <a:t>In-Seat Classes?</a:t>
                      </a:r>
                      <a:endParaRPr sz="1200" u="none" strike="noStrike" cap="none">
                        <a:latin typeface="Arial"/>
                        <a:ea typeface="Arial"/>
                        <a:cs typeface="Arial"/>
                        <a:sym typeface="Arial"/>
                      </a:endParaRPr>
                    </a:p>
                  </a:txBody>
                  <a:tcPr marL="0" marR="0" marT="12700" marB="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solidFill>
                      <a:srgbClr val="F8F8F8"/>
                    </a:solidFill>
                  </a:tcPr>
                </a:tc>
                <a:tc>
                  <a:txBody>
                    <a:bodyPr/>
                    <a:lstStyle/>
                    <a:p>
                      <a:pPr marL="50165" marR="46990" lvl="0" indent="0" algn="l" rtl="0">
                        <a:lnSpc>
                          <a:spcPct val="100000"/>
                        </a:lnSpc>
                        <a:spcBef>
                          <a:spcPts val="0"/>
                        </a:spcBef>
                        <a:spcAft>
                          <a:spcPts val="0"/>
                        </a:spcAft>
                        <a:buClr>
                          <a:srgbClr val="000000"/>
                        </a:buClr>
                        <a:buSzPts val="1100"/>
                        <a:buFont typeface="Arial"/>
                        <a:buNone/>
                      </a:pPr>
                      <a:r>
                        <a:rPr lang="en-US" sz="1200" b="1" u="none" strike="noStrike" cap="none">
                          <a:latin typeface="Arial"/>
                          <a:ea typeface="Arial"/>
                          <a:cs typeface="Arial"/>
                          <a:sym typeface="Arial"/>
                        </a:rPr>
                        <a:t>Residence Halls and  Dining Services?</a:t>
                      </a:r>
                      <a:endParaRPr sz="1200" u="none" strike="noStrike" cap="none">
                        <a:latin typeface="Arial"/>
                        <a:ea typeface="Arial"/>
                        <a:cs typeface="Arial"/>
                        <a:sym typeface="Arial"/>
                      </a:endParaRPr>
                    </a:p>
                  </a:txBody>
                  <a:tcPr marL="0" marR="0" marT="12700" marB="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solidFill>
                      <a:srgbClr val="F8F8F8"/>
                    </a:solidFill>
                  </a:tcPr>
                </a:tc>
                <a:tc>
                  <a:txBody>
                    <a:bodyPr/>
                    <a:lstStyle/>
                    <a:p>
                      <a:pPr marL="50165" marR="111125" lvl="0" indent="0" algn="l" rtl="0">
                        <a:lnSpc>
                          <a:spcPct val="100000"/>
                        </a:lnSpc>
                        <a:spcBef>
                          <a:spcPts val="0"/>
                        </a:spcBef>
                        <a:spcAft>
                          <a:spcPts val="0"/>
                        </a:spcAft>
                        <a:buClr>
                          <a:srgbClr val="000000"/>
                        </a:buClr>
                        <a:buSzPts val="1100"/>
                        <a:buFont typeface="Arial"/>
                        <a:buNone/>
                      </a:pPr>
                      <a:r>
                        <a:rPr lang="en-US" sz="1200" b="1" u="none" strike="noStrike" cap="none">
                          <a:latin typeface="Arial"/>
                          <a:ea typeface="Arial"/>
                          <a:cs typeface="Arial"/>
                          <a:sym typeface="Arial"/>
                        </a:rPr>
                        <a:t>Return of Full Work  Force?</a:t>
                      </a:r>
                      <a:endParaRPr sz="1200" u="none" strike="noStrike" cap="none">
                        <a:latin typeface="Arial"/>
                        <a:ea typeface="Arial"/>
                        <a:cs typeface="Arial"/>
                        <a:sym typeface="Arial"/>
                      </a:endParaRPr>
                    </a:p>
                  </a:txBody>
                  <a:tcPr marL="0" marR="0" marT="12700" marB="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solidFill>
                      <a:srgbClr val="F8F8F8"/>
                    </a:solidFill>
                  </a:tcPr>
                </a:tc>
                <a:tc>
                  <a:txBody>
                    <a:bodyPr/>
                    <a:lstStyle/>
                    <a:p>
                      <a:pPr marL="50165" marR="0" lvl="0" indent="0" algn="l" rtl="0">
                        <a:lnSpc>
                          <a:spcPct val="100000"/>
                        </a:lnSpc>
                        <a:spcBef>
                          <a:spcPts val="0"/>
                        </a:spcBef>
                        <a:spcAft>
                          <a:spcPts val="0"/>
                        </a:spcAft>
                        <a:buClr>
                          <a:srgbClr val="000000"/>
                        </a:buClr>
                        <a:buSzPts val="1100"/>
                        <a:buFont typeface="Arial"/>
                        <a:buNone/>
                      </a:pPr>
                      <a:r>
                        <a:rPr lang="en-US" sz="1200" b="1" u="none" strike="noStrike" cap="none">
                          <a:latin typeface="Arial"/>
                          <a:ea typeface="Arial"/>
                          <a:cs typeface="Arial"/>
                          <a:sym typeface="Arial"/>
                        </a:rPr>
                        <a:t>Athletics?</a:t>
                      </a:r>
                      <a:endParaRPr sz="1200" u="none" strike="noStrike" cap="none">
                        <a:latin typeface="Arial"/>
                        <a:ea typeface="Arial"/>
                        <a:cs typeface="Arial"/>
                        <a:sym typeface="Arial"/>
                      </a:endParaRPr>
                    </a:p>
                  </a:txBody>
                  <a:tcPr marL="0" marR="0" marT="12700" marB="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solidFill>
                      <a:srgbClr val="F8F8F8"/>
                    </a:solidFill>
                  </a:tcPr>
                </a:tc>
                <a:tc>
                  <a:txBody>
                    <a:bodyPr/>
                    <a:lstStyle/>
                    <a:p>
                      <a:pPr marL="50165" marR="0" lvl="0" indent="0" algn="l" rtl="0">
                        <a:lnSpc>
                          <a:spcPct val="100000"/>
                        </a:lnSpc>
                        <a:spcBef>
                          <a:spcPts val="0"/>
                        </a:spcBef>
                        <a:spcAft>
                          <a:spcPts val="0"/>
                        </a:spcAft>
                        <a:buClr>
                          <a:srgbClr val="000000"/>
                        </a:buClr>
                        <a:buSzPts val="1100"/>
                        <a:buFont typeface="Arial"/>
                        <a:buNone/>
                      </a:pPr>
                      <a:r>
                        <a:rPr lang="en-US" sz="1200" b="1" u="none" strike="noStrike" cap="none">
                          <a:latin typeface="Arial"/>
                          <a:ea typeface="Arial"/>
                          <a:cs typeface="Arial"/>
                          <a:sym typeface="Arial"/>
                        </a:rPr>
                        <a:t>Large Gatherings?  </a:t>
                      </a:r>
                      <a:r>
                        <a:rPr lang="en-US" sz="1050" b="0" u="none" strike="noStrike" cap="none">
                          <a:latin typeface="Arial"/>
                          <a:ea typeface="Arial"/>
                          <a:cs typeface="Arial"/>
                          <a:sym typeface="Arial"/>
                        </a:rPr>
                        <a:t>(DavenFest,  Graduation and  Academic and  Sporting Events)</a:t>
                      </a:r>
                      <a:endParaRPr sz="1400" u="none" strike="noStrike" cap="none"/>
                    </a:p>
                    <a:p>
                      <a:pPr marL="50165" marR="0" lvl="0" indent="0" algn="l" rtl="0">
                        <a:lnSpc>
                          <a:spcPct val="100000"/>
                        </a:lnSpc>
                        <a:spcBef>
                          <a:spcPts val="0"/>
                        </a:spcBef>
                        <a:spcAft>
                          <a:spcPts val="0"/>
                        </a:spcAft>
                        <a:buClr>
                          <a:srgbClr val="000000"/>
                        </a:buClr>
                        <a:buSzPts val="1100"/>
                        <a:buFont typeface="Arial"/>
                        <a:buNone/>
                      </a:pPr>
                      <a:endParaRPr sz="1100" u="none" strike="noStrike" cap="none">
                        <a:latin typeface="Arial"/>
                        <a:ea typeface="Arial"/>
                        <a:cs typeface="Arial"/>
                        <a:sym typeface="Arial"/>
                      </a:endParaRPr>
                    </a:p>
                  </a:txBody>
                  <a:tcPr marL="0" marR="0" marT="12700" marB="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solidFill>
                      <a:srgbClr val="F8F8F8"/>
                    </a:solidFill>
                  </a:tcPr>
                </a:tc>
                <a:tc>
                  <a:txBody>
                    <a:bodyPr/>
                    <a:lstStyle/>
                    <a:p>
                      <a:pPr marL="50800" marR="548005" lvl="0" indent="0" algn="l" rtl="0">
                        <a:lnSpc>
                          <a:spcPct val="100000"/>
                        </a:lnSpc>
                        <a:spcBef>
                          <a:spcPts val="0"/>
                        </a:spcBef>
                        <a:spcAft>
                          <a:spcPts val="0"/>
                        </a:spcAft>
                        <a:buClr>
                          <a:srgbClr val="000000"/>
                        </a:buClr>
                        <a:buSzPts val="1100"/>
                        <a:buFont typeface="Arial"/>
                        <a:buNone/>
                      </a:pPr>
                      <a:r>
                        <a:rPr lang="en-US" sz="1200" b="1" u="none" strike="noStrike" cap="none">
                          <a:latin typeface="Arial"/>
                          <a:ea typeface="Arial"/>
                          <a:cs typeface="Arial"/>
                          <a:sym typeface="Arial"/>
                        </a:rPr>
                        <a:t>Camps,  Conferences  and Outside</a:t>
                      </a:r>
                      <a:endParaRPr sz="1200" u="none" strike="noStrike" cap="none">
                        <a:latin typeface="Arial"/>
                        <a:ea typeface="Arial"/>
                        <a:cs typeface="Arial"/>
                        <a:sym typeface="Arial"/>
                      </a:endParaRPr>
                    </a:p>
                    <a:p>
                      <a:pPr marL="50800" marR="46355" lvl="0" indent="0" algn="l" rtl="0">
                        <a:lnSpc>
                          <a:spcPct val="100000"/>
                        </a:lnSpc>
                        <a:spcBef>
                          <a:spcPts val="0"/>
                        </a:spcBef>
                        <a:spcAft>
                          <a:spcPts val="0"/>
                        </a:spcAft>
                        <a:buClr>
                          <a:srgbClr val="000000"/>
                        </a:buClr>
                        <a:buSzPts val="1100"/>
                        <a:buFont typeface="Arial"/>
                        <a:buNone/>
                      </a:pPr>
                      <a:r>
                        <a:rPr lang="en-US" sz="1200" b="1" u="none" strike="noStrike" cap="none">
                          <a:latin typeface="Arial"/>
                          <a:ea typeface="Arial"/>
                          <a:cs typeface="Arial"/>
                          <a:sym typeface="Arial"/>
                        </a:rPr>
                        <a:t>Organizations Using  Facilities?</a:t>
                      </a:r>
                      <a:endParaRPr sz="1200" u="none" strike="noStrike" cap="none">
                        <a:latin typeface="Arial"/>
                        <a:ea typeface="Arial"/>
                        <a:cs typeface="Arial"/>
                        <a:sym typeface="Arial"/>
                      </a:endParaRPr>
                    </a:p>
                  </a:txBody>
                  <a:tcPr marL="0" marR="0" marT="12700" marB="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solidFill>
                      <a:srgbClr val="F8F8F8"/>
                    </a:solidFill>
                  </a:tcPr>
                </a:tc>
                <a:tc>
                  <a:txBody>
                    <a:bodyPr/>
                    <a:lstStyle/>
                    <a:p>
                      <a:pPr marL="50165" marR="331470" lvl="0" indent="0" algn="l" rtl="0">
                        <a:lnSpc>
                          <a:spcPct val="100000"/>
                        </a:lnSpc>
                        <a:spcBef>
                          <a:spcPts val="0"/>
                        </a:spcBef>
                        <a:spcAft>
                          <a:spcPts val="0"/>
                        </a:spcAft>
                        <a:buClr>
                          <a:srgbClr val="000000"/>
                        </a:buClr>
                        <a:buSzPts val="1100"/>
                        <a:buFont typeface="Arial"/>
                        <a:buNone/>
                      </a:pPr>
                      <a:r>
                        <a:rPr lang="en-US" sz="1200" b="1" u="none" strike="noStrike" cap="none">
                          <a:latin typeface="Arial"/>
                          <a:ea typeface="Arial"/>
                          <a:cs typeface="Arial"/>
                          <a:sym typeface="Arial"/>
                        </a:rPr>
                        <a:t>Other Academic  Adjustments?</a:t>
                      </a:r>
                      <a:endParaRPr sz="1200" u="none" strike="noStrike" cap="none">
                        <a:latin typeface="Arial"/>
                        <a:ea typeface="Arial"/>
                        <a:cs typeface="Arial"/>
                        <a:sym typeface="Arial"/>
                      </a:endParaRPr>
                    </a:p>
                  </a:txBody>
                  <a:tcPr marL="0" marR="0" marT="12700" marB="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solidFill>
                      <a:srgbClr val="F8F8F8"/>
                    </a:solidFill>
                  </a:tcPr>
                </a:tc>
                <a:extLst>
                  <a:ext uri="{0D108BD9-81ED-4DB2-BD59-A6C34878D82A}">
                    <a16:rowId xmlns:a16="http://schemas.microsoft.com/office/drawing/2014/main" val="10000"/>
                  </a:ext>
                </a:extLst>
              </a:tr>
              <a:tr h="191775">
                <a:tc>
                  <a:txBody>
                    <a:bodyPr/>
                    <a:lstStyle/>
                    <a:p>
                      <a:pPr marL="50800" marR="0" lvl="0" indent="0" algn="l" rtl="0">
                        <a:lnSpc>
                          <a:spcPct val="100000"/>
                        </a:lnSpc>
                        <a:spcBef>
                          <a:spcPts val="0"/>
                        </a:spcBef>
                        <a:spcAft>
                          <a:spcPts val="0"/>
                        </a:spcAft>
                        <a:buClr>
                          <a:srgbClr val="000000"/>
                        </a:buClr>
                        <a:buSzPts val="1200"/>
                        <a:buFont typeface="Arial"/>
                        <a:buNone/>
                      </a:pPr>
                      <a:r>
                        <a:rPr lang="en-US" sz="1200" b="1" u="none" strike="noStrike" cap="none">
                          <a:latin typeface="Arial"/>
                          <a:ea typeface="Arial"/>
                          <a:cs typeface="Arial"/>
                          <a:sym typeface="Arial"/>
                        </a:rPr>
                        <a:t>Yes</a:t>
                      </a:r>
                      <a:endParaRPr sz="1200" u="none" strike="noStrike" cap="none">
                        <a:latin typeface="Arial"/>
                        <a:ea typeface="Arial"/>
                        <a:cs typeface="Arial"/>
                        <a:sym typeface="Arial"/>
                      </a:endParaRPr>
                    </a:p>
                  </a:txBody>
                  <a:tcPr marL="0" marR="0" marT="8900" marB="0">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solidFill>
                      <a:srgbClr val="D1D3D4"/>
                    </a:solidFill>
                  </a:tcPr>
                </a:tc>
                <a:tc>
                  <a:txBody>
                    <a:bodyPr/>
                    <a:lstStyle/>
                    <a:p>
                      <a:pPr marL="0" marR="0" lvl="0" indent="0" algn="ctr" rtl="0">
                        <a:lnSpc>
                          <a:spcPct val="100000"/>
                        </a:lnSpc>
                        <a:spcBef>
                          <a:spcPts val="0"/>
                        </a:spcBef>
                        <a:spcAft>
                          <a:spcPts val="0"/>
                        </a:spcAft>
                        <a:buClr>
                          <a:srgbClr val="000000"/>
                        </a:buClr>
                        <a:buSzPts val="1000"/>
                        <a:buFont typeface="Arial"/>
                        <a:buNone/>
                      </a:pPr>
                      <a:endParaRPr sz="1000" u="none" strike="noStrike" cap="none">
                        <a:latin typeface="Times New Roman"/>
                        <a:ea typeface="Times New Roman"/>
                        <a:cs typeface="Times New Roman"/>
                        <a:sym typeface="Times New Roman"/>
                      </a:endParaRPr>
                    </a:p>
                  </a:txBody>
                  <a:tcPr marL="0" marR="0" marT="0" marB="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solidFill>
                      <a:srgbClr val="D1D3D4"/>
                    </a:solidFill>
                  </a:tcPr>
                </a:tc>
                <a:tc>
                  <a:txBody>
                    <a:bodyPr/>
                    <a:lstStyle/>
                    <a:p>
                      <a:pPr marL="0" marR="0" lvl="0" indent="0" algn="ctr" rtl="0">
                        <a:lnSpc>
                          <a:spcPct val="100000"/>
                        </a:lnSpc>
                        <a:spcBef>
                          <a:spcPts val="0"/>
                        </a:spcBef>
                        <a:spcAft>
                          <a:spcPts val="0"/>
                        </a:spcAft>
                        <a:buClr>
                          <a:srgbClr val="000000"/>
                        </a:buClr>
                        <a:buSzPts val="1000"/>
                        <a:buFont typeface="Arial"/>
                        <a:buNone/>
                      </a:pPr>
                      <a:endParaRPr sz="1000" u="none" strike="noStrike" cap="none">
                        <a:latin typeface="Times New Roman"/>
                        <a:ea typeface="Times New Roman"/>
                        <a:cs typeface="Times New Roman"/>
                        <a:sym typeface="Times New Roman"/>
                      </a:endParaRPr>
                    </a:p>
                  </a:txBody>
                  <a:tcPr marL="0" marR="0" marT="0" marB="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solidFill>
                      <a:srgbClr val="D1D3D4"/>
                    </a:solidFill>
                  </a:tcPr>
                </a:tc>
                <a:tc>
                  <a:txBody>
                    <a:bodyPr/>
                    <a:lstStyle/>
                    <a:p>
                      <a:pPr marL="0" marR="0" lvl="0" indent="0" algn="ctr" rtl="0">
                        <a:lnSpc>
                          <a:spcPct val="100000"/>
                        </a:lnSpc>
                        <a:spcBef>
                          <a:spcPts val="0"/>
                        </a:spcBef>
                        <a:spcAft>
                          <a:spcPts val="0"/>
                        </a:spcAft>
                        <a:buClr>
                          <a:srgbClr val="000000"/>
                        </a:buClr>
                        <a:buSzPts val="1000"/>
                        <a:buFont typeface="Arial"/>
                        <a:buNone/>
                      </a:pPr>
                      <a:endParaRPr sz="1000" u="none" strike="noStrike" cap="none">
                        <a:latin typeface="Times New Roman"/>
                        <a:ea typeface="Times New Roman"/>
                        <a:cs typeface="Times New Roman"/>
                        <a:sym typeface="Times New Roman"/>
                      </a:endParaRPr>
                    </a:p>
                  </a:txBody>
                  <a:tcPr marL="0" marR="0" marT="0" marB="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solidFill>
                      <a:srgbClr val="D1D3D4"/>
                    </a:solidFill>
                  </a:tcPr>
                </a:tc>
                <a:tc>
                  <a:txBody>
                    <a:bodyPr/>
                    <a:lstStyle/>
                    <a:p>
                      <a:pPr marL="0" marR="0" lvl="0" indent="0" algn="ctr" rtl="0">
                        <a:lnSpc>
                          <a:spcPct val="100000"/>
                        </a:lnSpc>
                        <a:spcBef>
                          <a:spcPts val="0"/>
                        </a:spcBef>
                        <a:spcAft>
                          <a:spcPts val="0"/>
                        </a:spcAft>
                        <a:buClr>
                          <a:srgbClr val="000000"/>
                        </a:buClr>
                        <a:buSzPts val="1000"/>
                        <a:buFont typeface="Arial"/>
                        <a:buNone/>
                      </a:pPr>
                      <a:endParaRPr sz="1000" u="none" strike="noStrike" cap="none">
                        <a:latin typeface="Times New Roman"/>
                        <a:ea typeface="Times New Roman"/>
                        <a:cs typeface="Times New Roman"/>
                        <a:sym typeface="Times New Roman"/>
                      </a:endParaRPr>
                    </a:p>
                  </a:txBody>
                  <a:tcPr marL="0" marR="0" marT="0" marB="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solidFill>
                      <a:srgbClr val="D1D3D4"/>
                    </a:solidFill>
                  </a:tcPr>
                </a:tc>
                <a:tc>
                  <a:txBody>
                    <a:bodyPr/>
                    <a:lstStyle/>
                    <a:p>
                      <a:pPr marL="0" marR="0" lvl="0" indent="0" algn="ctr" rtl="0">
                        <a:lnSpc>
                          <a:spcPct val="100000"/>
                        </a:lnSpc>
                        <a:spcBef>
                          <a:spcPts val="0"/>
                        </a:spcBef>
                        <a:spcAft>
                          <a:spcPts val="0"/>
                        </a:spcAft>
                        <a:buClr>
                          <a:srgbClr val="000000"/>
                        </a:buClr>
                        <a:buSzPts val="1000"/>
                        <a:buFont typeface="Arial"/>
                        <a:buNone/>
                      </a:pPr>
                      <a:endParaRPr sz="1000" u="none" strike="noStrike" cap="none">
                        <a:latin typeface="Times New Roman"/>
                        <a:ea typeface="Times New Roman"/>
                        <a:cs typeface="Times New Roman"/>
                        <a:sym typeface="Times New Roman"/>
                      </a:endParaRPr>
                    </a:p>
                  </a:txBody>
                  <a:tcPr marL="0" marR="0" marT="0" marB="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solidFill>
                      <a:srgbClr val="D1D3D4"/>
                    </a:solidFill>
                  </a:tcPr>
                </a:tc>
                <a:tc>
                  <a:txBody>
                    <a:bodyPr/>
                    <a:lstStyle/>
                    <a:p>
                      <a:pPr marL="0" marR="0" lvl="0" indent="0" algn="ctr" rtl="0">
                        <a:lnSpc>
                          <a:spcPct val="100000"/>
                        </a:lnSpc>
                        <a:spcBef>
                          <a:spcPts val="0"/>
                        </a:spcBef>
                        <a:spcAft>
                          <a:spcPts val="0"/>
                        </a:spcAft>
                        <a:buClr>
                          <a:srgbClr val="000000"/>
                        </a:buClr>
                        <a:buSzPts val="1000"/>
                        <a:buFont typeface="Arial"/>
                        <a:buNone/>
                      </a:pPr>
                      <a:endParaRPr sz="1000" u="none" strike="noStrike" cap="none">
                        <a:latin typeface="Times New Roman"/>
                        <a:ea typeface="Times New Roman"/>
                        <a:cs typeface="Times New Roman"/>
                        <a:sym typeface="Times New Roman"/>
                      </a:endParaRPr>
                    </a:p>
                  </a:txBody>
                  <a:tcPr marL="0" marR="0" marT="0" marB="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solidFill>
                      <a:srgbClr val="D1D3D4"/>
                    </a:solidFill>
                  </a:tcPr>
                </a:tc>
                <a:tc>
                  <a:txBody>
                    <a:bodyPr/>
                    <a:lstStyle/>
                    <a:p>
                      <a:pPr marL="50800" marR="0" lvl="0" indent="0" algn="ctr" rtl="0">
                        <a:lnSpc>
                          <a:spcPct val="100000"/>
                        </a:lnSpc>
                        <a:spcBef>
                          <a:spcPts val="0"/>
                        </a:spcBef>
                        <a:spcAft>
                          <a:spcPts val="0"/>
                        </a:spcAft>
                        <a:buClr>
                          <a:srgbClr val="000000"/>
                        </a:buClr>
                        <a:buSzPts val="1200"/>
                        <a:buFont typeface="Arial"/>
                        <a:buNone/>
                      </a:pPr>
                      <a:r>
                        <a:rPr lang="en-US" sz="1200" b="1" u="none" strike="noStrike" cap="none">
                          <a:latin typeface="Arial"/>
                          <a:ea typeface="Arial"/>
                          <a:cs typeface="Arial"/>
                          <a:sym typeface="Arial"/>
                        </a:rPr>
                        <a:t>X</a:t>
                      </a:r>
                      <a:endParaRPr sz="1200" u="none" strike="noStrike" cap="none">
                        <a:latin typeface="Arial"/>
                        <a:ea typeface="Arial"/>
                        <a:cs typeface="Arial"/>
                        <a:sym typeface="Arial"/>
                      </a:endParaRPr>
                    </a:p>
                  </a:txBody>
                  <a:tcPr marL="0" marR="0" marT="8900" marB="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solidFill>
                      <a:srgbClr val="D1D3D4"/>
                    </a:solidFill>
                  </a:tcPr>
                </a:tc>
                <a:extLst>
                  <a:ext uri="{0D108BD9-81ED-4DB2-BD59-A6C34878D82A}">
                    <a16:rowId xmlns:a16="http://schemas.microsoft.com/office/drawing/2014/main" val="10001"/>
                  </a:ext>
                </a:extLst>
              </a:tr>
              <a:tr h="191775">
                <a:tc>
                  <a:txBody>
                    <a:bodyPr/>
                    <a:lstStyle/>
                    <a:p>
                      <a:pPr marL="50800" marR="0" lvl="0" indent="0" algn="l" rtl="0">
                        <a:lnSpc>
                          <a:spcPct val="100000"/>
                        </a:lnSpc>
                        <a:spcBef>
                          <a:spcPts val="0"/>
                        </a:spcBef>
                        <a:spcAft>
                          <a:spcPts val="0"/>
                        </a:spcAft>
                        <a:buClr>
                          <a:srgbClr val="000000"/>
                        </a:buClr>
                        <a:buSzPts val="1200"/>
                        <a:buFont typeface="Arial"/>
                        <a:buNone/>
                      </a:pPr>
                      <a:r>
                        <a:rPr lang="en-US" sz="1200" b="1" u="none" strike="noStrike" cap="none">
                          <a:solidFill>
                            <a:schemeClr val="dk1"/>
                          </a:solidFill>
                          <a:latin typeface="Arial"/>
                          <a:ea typeface="Arial"/>
                          <a:cs typeface="Arial"/>
                          <a:sym typeface="Arial"/>
                        </a:rPr>
                        <a:t>No</a:t>
                      </a:r>
                      <a:endParaRPr sz="1200" u="none" strike="noStrike" cap="none">
                        <a:solidFill>
                          <a:schemeClr val="dk1"/>
                        </a:solidFill>
                        <a:latin typeface="Arial"/>
                        <a:ea typeface="Arial"/>
                        <a:cs typeface="Arial"/>
                        <a:sym typeface="Arial"/>
                      </a:endParaRPr>
                    </a:p>
                  </a:txBody>
                  <a:tcPr marL="0" marR="0" marT="8900" marB="0">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solidFill>
                      <a:srgbClr val="E6E7E8"/>
                    </a:solidFill>
                  </a:tcPr>
                </a:tc>
                <a:tc>
                  <a:txBody>
                    <a:bodyPr/>
                    <a:lstStyle/>
                    <a:p>
                      <a:pPr marL="0" marR="0" lvl="0" indent="0" algn="ctr" rtl="0">
                        <a:lnSpc>
                          <a:spcPct val="100000"/>
                        </a:lnSpc>
                        <a:spcBef>
                          <a:spcPts val="0"/>
                        </a:spcBef>
                        <a:spcAft>
                          <a:spcPts val="0"/>
                        </a:spcAft>
                        <a:buClr>
                          <a:srgbClr val="000000"/>
                        </a:buClr>
                        <a:buSzPts val="1000"/>
                        <a:buFont typeface="Arial"/>
                        <a:buNone/>
                      </a:pPr>
                      <a:endParaRPr sz="1000" u="none" strike="noStrike" cap="none">
                        <a:solidFill>
                          <a:schemeClr val="dk1"/>
                        </a:solidFill>
                        <a:latin typeface="Times New Roman"/>
                        <a:ea typeface="Times New Roman"/>
                        <a:cs typeface="Times New Roman"/>
                        <a:sym typeface="Times New Roman"/>
                      </a:endParaRPr>
                    </a:p>
                  </a:txBody>
                  <a:tcPr marL="0" marR="0" marT="0" marB="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solidFill>
                      <a:srgbClr val="E6E7E8"/>
                    </a:solidFill>
                  </a:tcPr>
                </a:tc>
                <a:tc>
                  <a:txBody>
                    <a:bodyPr/>
                    <a:lstStyle/>
                    <a:p>
                      <a:pPr marL="0" marR="0" lvl="0" indent="0" algn="ctr" rtl="0">
                        <a:lnSpc>
                          <a:spcPct val="100000"/>
                        </a:lnSpc>
                        <a:spcBef>
                          <a:spcPts val="0"/>
                        </a:spcBef>
                        <a:spcAft>
                          <a:spcPts val="0"/>
                        </a:spcAft>
                        <a:buClr>
                          <a:srgbClr val="000000"/>
                        </a:buClr>
                        <a:buSzPts val="1000"/>
                        <a:buFont typeface="Arial"/>
                        <a:buNone/>
                      </a:pPr>
                      <a:endParaRPr sz="1000" u="none" strike="noStrike" cap="none">
                        <a:solidFill>
                          <a:schemeClr val="dk1"/>
                        </a:solidFill>
                        <a:latin typeface="Times New Roman"/>
                        <a:ea typeface="Times New Roman"/>
                        <a:cs typeface="Times New Roman"/>
                        <a:sym typeface="Times New Roman"/>
                      </a:endParaRPr>
                    </a:p>
                  </a:txBody>
                  <a:tcPr marL="0" marR="0" marT="0" marB="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solidFill>
                      <a:srgbClr val="E6E7E8"/>
                    </a:solidFill>
                  </a:tcPr>
                </a:tc>
                <a:tc>
                  <a:txBody>
                    <a:bodyPr/>
                    <a:lstStyle/>
                    <a:p>
                      <a:pPr marL="0" marR="0" lvl="0" indent="0" algn="ctr" rtl="0">
                        <a:lnSpc>
                          <a:spcPct val="100000"/>
                        </a:lnSpc>
                        <a:spcBef>
                          <a:spcPts val="0"/>
                        </a:spcBef>
                        <a:spcAft>
                          <a:spcPts val="0"/>
                        </a:spcAft>
                        <a:buClr>
                          <a:srgbClr val="000000"/>
                        </a:buClr>
                        <a:buSzPts val="1000"/>
                        <a:buFont typeface="Arial"/>
                        <a:buNone/>
                      </a:pPr>
                      <a:endParaRPr sz="1000" u="none" strike="noStrike" cap="none">
                        <a:solidFill>
                          <a:schemeClr val="dk1"/>
                        </a:solidFill>
                        <a:latin typeface="Times New Roman"/>
                        <a:ea typeface="Times New Roman"/>
                        <a:cs typeface="Times New Roman"/>
                        <a:sym typeface="Times New Roman"/>
                      </a:endParaRPr>
                    </a:p>
                  </a:txBody>
                  <a:tcPr marL="0" marR="0" marT="0" marB="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solidFill>
                      <a:srgbClr val="E6E7E8"/>
                    </a:solidFill>
                  </a:tcPr>
                </a:tc>
                <a:tc>
                  <a:txBody>
                    <a:bodyPr/>
                    <a:lstStyle/>
                    <a:p>
                      <a:pPr marL="0" marR="0" lvl="0" indent="0" algn="ctr" rtl="0">
                        <a:lnSpc>
                          <a:spcPct val="100000"/>
                        </a:lnSpc>
                        <a:spcBef>
                          <a:spcPts val="0"/>
                        </a:spcBef>
                        <a:spcAft>
                          <a:spcPts val="0"/>
                        </a:spcAft>
                        <a:buClr>
                          <a:srgbClr val="000000"/>
                        </a:buClr>
                        <a:buSzPts val="1000"/>
                        <a:buFont typeface="Arial"/>
                        <a:buNone/>
                      </a:pPr>
                      <a:endParaRPr sz="1000" u="none" strike="noStrike" cap="none">
                        <a:solidFill>
                          <a:schemeClr val="dk1"/>
                        </a:solidFill>
                        <a:latin typeface="Times New Roman"/>
                        <a:ea typeface="Times New Roman"/>
                        <a:cs typeface="Times New Roman"/>
                        <a:sym typeface="Times New Roman"/>
                      </a:endParaRPr>
                    </a:p>
                  </a:txBody>
                  <a:tcPr marL="0" marR="0" marT="0" marB="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solidFill>
                      <a:srgbClr val="E6E7E8"/>
                    </a:solidFill>
                  </a:tcPr>
                </a:tc>
                <a:tc>
                  <a:txBody>
                    <a:bodyPr/>
                    <a:lstStyle/>
                    <a:p>
                      <a:pPr marL="0" marR="0" lvl="0" indent="0" algn="ctr" rtl="0">
                        <a:lnSpc>
                          <a:spcPct val="100000"/>
                        </a:lnSpc>
                        <a:spcBef>
                          <a:spcPts val="0"/>
                        </a:spcBef>
                        <a:spcAft>
                          <a:spcPts val="0"/>
                        </a:spcAft>
                        <a:buClr>
                          <a:srgbClr val="000000"/>
                        </a:buClr>
                        <a:buSzPts val="1050"/>
                        <a:buFont typeface="Arial"/>
                        <a:buNone/>
                      </a:pPr>
                      <a:r>
                        <a:rPr lang="en-US" sz="1050" b="1" u="none" strike="noStrike" cap="none">
                          <a:solidFill>
                            <a:schemeClr val="dk1"/>
                          </a:solidFill>
                          <a:latin typeface="Arial"/>
                          <a:ea typeface="Arial"/>
                          <a:cs typeface="Arial"/>
                          <a:sym typeface="Arial"/>
                        </a:rPr>
                        <a:t>X</a:t>
                      </a:r>
                      <a:endParaRPr sz="1050" u="none" strike="noStrike" cap="none">
                        <a:solidFill>
                          <a:schemeClr val="dk1"/>
                        </a:solidFill>
                        <a:latin typeface="Arial"/>
                        <a:ea typeface="Arial"/>
                        <a:cs typeface="Arial"/>
                        <a:sym typeface="Arial"/>
                      </a:endParaRPr>
                    </a:p>
                  </a:txBody>
                  <a:tcPr marL="0" marR="0" marT="0" marB="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solidFill>
                      <a:srgbClr val="E6E7E8"/>
                    </a:solidFill>
                  </a:tcPr>
                </a:tc>
                <a:tc>
                  <a:txBody>
                    <a:bodyPr/>
                    <a:lstStyle/>
                    <a:p>
                      <a:pPr marL="50165" marR="0" lvl="0" indent="0" algn="ctr" rtl="0">
                        <a:lnSpc>
                          <a:spcPct val="100000"/>
                        </a:lnSpc>
                        <a:spcBef>
                          <a:spcPts val="0"/>
                        </a:spcBef>
                        <a:spcAft>
                          <a:spcPts val="0"/>
                        </a:spcAft>
                        <a:buClr>
                          <a:srgbClr val="000000"/>
                        </a:buClr>
                        <a:buSzPts val="1200"/>
                        <a:buFont typeface="Arial"/>
                        <a:buNone/>
                      </a:pPr>
                      <a:endParaRPr sz="1200" u="none" strike="noStrike" cap="none">
                        <a:solidFill>
                          <a:schemeClr val="dk1"/>
                        </a:solidFill>
                        <a:latin typeface="Arial"/>
                        <a:ea typeface="Arial"/>
                        <a:cs typeface="Arial"/>
                        <a:sym typeface="Arial"/>
                      </a:endParaRPr>
                    </a:p>
                  </a:txBody>
                  <a:tcPr marL="0" marR="0" marT="8900" marB="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solidFill>
                      <a:srgbClr val="E6E7E8"/>
                    </a:solidFill>
                  </a:tcPr>
                </a:tc>
                <a:tc>
                  <a:txBody>
                    <a:bodyPr/>
                    <a:lstStyle/>
                    <a:p>
                      <a:pPr marL="0" marR="0" lvl="0" indent="0" algn="ctr" rtl="0">
                        <a:lnSpc>
                          <a:spcPct val="100000"/>
                        </a:lnSpc>
                        <a:spcBef>
                          <a:spcPts val="0"/>
                        </a:spcBef>
                        <a:spcAft>
                          <a:spcPts val="0"/>
                        </a:spcAft>
                        <a:buClr>
                          <a:srgbClr val="000000"/>
                        </a:buClr>
                        <a:buSzPts val="1000"/>
                        <a:buFont typeface="Arial"/>
                        <a:buNone/>
                      </a:pPr>
                      <a:endParaRPr sz="1000" u="none" strike="noStrike" cap="none">
                        <a:solidFill>
                          <a:schemeClr val="dk1"/>
                        </a:solidFill>
                        <a:latin typeface="Times New Roman"/>
                        <a:ea typeface="Times New Roman"/>
                        <a:cs typeface="Times New Roman"/>
                        <a:sym typeface="Times New Roman"/>
                      </a:endParaRPr>
                    </a:p>
                  </a:txBody>
                  <a:tcPr marL="0" marR="0" marT="0" marB="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solidFill>
                      <a:srgbClr val="E6E7E8"/>
                    </a:solidFill>
                  </a:tcPr>
                </a:tc>
                <a:extLst>
                  <a:ext uri="{0D108BD9-81ED-4DB2-BD59-A6C34878D82A}">
                    <a16:rowId xmlns:a16="http://schemas.microsoft.com/office/drawing/2014/main" val="10002"/>
                  </a:ext>
                </a:extLst>
              </a:tr>
              <a:tr h="191775">
                <a:tc>
                  <a:txBody>
                    <a:bodyPr/>
                    <a:lstStyle/>
                    <a:p>
                      <a:pPr marL="50800" marR="0" lvl="0" indent="0" algn="l" rtl="0">
                        <a:lnSpc>
                          <a:spcPct val="100000"/>
                        </a:lnSpc>
                        <a:spcBef>
                          <a:spcPts val="0"/>
                        </a:spcBef>
                        <a:spcAft>
                          <a:spcPts val="0"/>
                        </a:spcAft>
                        <a:buClr>
                          <a:srgbClr val="000000"/>
                        </a:buClr>
                        <a:buSzPts val="1200"/>
                        <a:buFont typeface="Arial"/>
                        <a:buNone/>
                      </a:pPr>
                      <a:r>
                        <a:rPr lang="en-US" sz="1200" b="1" u="none" strike="noStrike" cap="none">
                          <a:solidFill>
                            <a:schemeClr val="dk1"/>
                          </a:solidFill>
                          <a:latin typeface="Arial"/>
                          <a:ea typeface="Arial"/>
                          <a:cs typeface="Arial"/>
                          <a:sym typeface="Arial"/>
                        </a:rPr>
                        <a:t>Modified</a:t>
                      </a:r>
                      <a:endParaRPr sz="1200" u="none" strike="noStrike" cap="none">
                        <a:solidFill>
                          <a:schemeClr val="dk1"/>
                        </a:solidFill>
                        <a:latin typeface="Arial"/>
                        <a:ea typeface="Arial"/>
                        <a:cs typeface="Arial"/>
                        <a:sym typeface="Arial"/>
                      </a:endParaRPr>
                    </a:p>
                  </a:txBody>
                  <a:tcPr marL="0" marR="0" marT="8900" marB="0">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solidFill>
                      <a:srgbClr val="D1D3D4"/>
                    </a:solidFill>
                  </a:tcPr>
                </a:tc>
                <a:tc>
                  <a:txBody>
                    <a:bodyPr/>
                    <a:lstStyle/>
                    <a:p>
                      <a:pPr marL="50165" marR="0" lvl="0" indent="0" algn="ctr" rtl="0">
                        <a:lnSpc>
                          <a:spcPct val="100000"/>
                        </a:lnSpc>
                        <a:spcBef>
                          <a:spcPts val="0"/>
                        </a:spcBef>
                        <a:spcAft>
                          <a:spcPts val="0"/>
                        </a:spcAft>
                        <a:buClr>
                          <a:srgbClr val="000000"/>
                        </a:buClr>
                        <a:buSzPts val="1200"/>
                        <a:buFont typeface="Arial"/>
                        <a:buNone/>
                      </a:pPr>
                      <a:r>
                        <a:rPr lang="en-US" sz="1200" b="1" u="none" strike="noStrike" cap="none">
                          <a:solidFill>
                            <a:schemeClr val="dk1"/>
                          </a:solidFill>
                          <a:latin typeface="Arial"/>
                          <a:ea typeface="Arial"/>
                          <a:cs typeface="Arial"/>
                          <a:sym typeface="Arial"/>
                        </a:rPr>
                        <a:t>X</a:t>
                      </a:r>
                      <a:endParaRPr sz="1200" u="none" strike="noStrike" cap="none">
                        <a:solidFill>
                          <a:schemeClr val="dk1"/>
                        </a:solidFill>
                        <a:latin typeface="Arial"/>
                        <a:ea typeface="Arial"/>
                        <a:cs typeface="Arial"/>
                        <a:sym typeface="Arial"/>
                      </a:endParaRPr>
                    </a:p>
                  </a:txBody>
                  <a:tcPr marL="0" marR="0" marT="8900" marB="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solidFill>
                      <a:srgbClr val="D1D3D4"/>
                    </a:solidFill>
                  </a:tcPr>
                </a:tc>
                <a:tc>
                  <a:txBody>
                    <a:bodyPr/>
                    <a:lstStyle/>
                    <a:p>
                      <a:pPr marL="50165" marR="0" lvl="0" indent="0" algn="ctr" rtl="0">
                        <a:lnSpc>
                          <a:spcPct val="100000"/>
                        </a:lnSpc>
                        <a:spcBef>
                          <a:spcPts val="0"/>
                        </a:spcBef>
                        <a:spcAft>
                          <a:spcPts val="0"/>
                        </a:spcAft>
                        <a:buClr>
                          <a:srgbClr val="000000"/>
                        </a:buClr>
                        <a:buSzPts val="1200"/>
                        <a:buFont typeface="Arial"/>
                        <a:buNone/>
                      </a:pPr>
                      <a:r>
                        <a:rPr lang="en-US" sz="1200" b="1" u="none" strike="noStrike" cap="none">
                          <a:solidFill>
                            <a:schemeClr val="dk1"/>
                          </a:solidFill>
                          <a:latin typeface="Arial"/>
                          <a:ea typeface="Arial"/>
                          <a:cs typeface="Arial"/>
                          <a:sym typeface="Arial"/>
                        </a:rPr>
                        <a:t>X</a:t>
                      </a:r>
                      <a:endParaRPr sz="1200" u="none" strike="noStrike" cap="none">
                        <a:solidFill>
                          <a:schemeClr val="dk1"/>
                        </a:solidFill>
                        <a:latin typeface="Arial"/>
                        <a:ea typeface="Arial"/>
                        <a:cs typeface="Arial"/>
                        <a:sym typeface="Arial"/>
                      </a:endParaRPr>
                    </a:p>
                  </a:txBody>
                  <a:tcPr marL="0" marR="0" marT="8900" marB="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solidFill>
                      <a:srgbClr val="D1D3D4"/>
                    </a:solidFill>
                  </a:tcPr>
                </a:tc>
                <a:tc>
                  <a:txBody>
                    <a:bodyPr/>
                    <a:lstStyle/>
                    <a:p>
                      <a:pPr marL="50800" marR="0" lvl="0" indent="0" algn="ctr" rtl="0">
                        <a:lnSpc>
                          <a:spcPct val="100000"/>
                        </a:lnSpc>
                        <a:spcBef>
                          <a:spcPts val="0"/>
                        </a:spcBef>
                        <a:spcAft>
                          <a:spcPts val="0"/>
                        </a:spcAft>
                        <a:buClr>
                          <a:srgbClr val="000000"/>
                        </a:buClr>
                        <a:buSzPts val="1200"/>
                        <a:buFont typeface="Arial"/>
                        <a:buNone/>
                      </a:pPr>
                      <a:r>
                        <a:rPr lang="en-US" sz="1200" b="1" u="none" strike="noStrike" cap="none">
                          <a:solidFill>
                            <a:schemeClr val="dk1"/>
                          </a:solidFill>
                          <a:latin typeface="Arial"/>
                          <a:ea typeface="Arial"/>
                          <a:cs typeface="Arial"/>
                          <a:sym typeface="Arial"/>
                        </a:rPr>
                        <a:t>X</a:t>
                      </a:r>
                      <a:endParaRPr sz="1200" u="none" strike="noStrike" cap="none">
                        <a:solidFill>
                          <a:schemeClr val="dk1"/>
                        </a:solidFill>
                        <a:latin typeface="Arial"/>
                        <a:ea typeface="Arial"/>
                        <a:cs typeface="Arial"/>
                        <a:sym typeface="Arial"/>
                      </a:endParaRPr>
                    </a:p>
                  </a:txBody>
                  <a:tcPr marL="0" marR="0" marT="8900" marB="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solidFill>
                      <a:srgbClr val="D1D3D4"/>
                    </a:solidFill>
                  </a:tcPr>
                </a:tc>
                <a:tc>
                  <a:txBody>
                    <a:bodyPr/>
                    <a:lstStyle/>
                    <a:p>
                      <a:pPr marL="50800" marR="0" lvl="0" indent="0" algn="ctr" rtl="0">
                        <a:lnSpc>
                          <a:spcPct val="100000"/>
                        </a:lnSpc>
                        <a:spcBef>
                          <a:spcPts val="0"/>
                        </a:spcBef>
                        <a:spcAft>
                          <a:spcPts val="0"/>
                        </a:spcAft>
                        <a:buClr>
                          <a:srgbClr val="000000"/>
                        </a:buClr>
                        <a:buSzPts val="1200"/>
                        <a:buFont typeface="Arial"/>
                        <a:buNone/>
                      </a:pPr>
                      <a:r>
                        <a:rPr lang="en-US" sz="1200" b="1" u="none" strike="noStrike" cap="none">
                          <a:solidFill>
                            <a:schemeClr val="dk1"/>
                          </a:solidFill>
                          <a:latin typeface="Arial"/>
                          <a:ea typeface="Arial"/>
                          <a:cs typeface="Arial"/>
                          <a:sym typeface="Arial"/>
                        </a:rPr>
                        <a:t>X</a:t>
                      </a:r>
                      <a:endParaRPr sz="1200" u="none" strike="noStrike" cap="none">
                        <a:solidFill>
                          <a:schemeClr val="dk1"/>
                        </a:solidFill>
                        <a:latin typeface="Arial"/>
                        <a:ea typeface="Arial"/>
                        <a:cs typeface="Arial"/>
                        <a:sym typeface="Arial"/>
                      </a:endParaRPr>
                    </a:p>
                  </a:txBody>
                  <a:tcPr marL="0" marR="0" marT="8900" marB="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solidFill>
                      <a:srgbClr val="D1D3D4"/>
                    </a:solidFill>
                  </a:tcPr>
                </a:tc>
                <a:tc>
                  <a:txBody>
                    <a:bodyPr/>
                    <a:lstStyle/>
                    <a:p>
                      <a:pPr marL="50800" marR="0" lvl="0" indent="0" algn="ctr" rtl="0">
                        <a:lnSpc>
                          <a:spcPct val="100000"/>
                        </a:lnSpc>
                        <a:spcBef>
                          <a:spcPts val="0"/>
                        </a:spcBef>
                        <a:spcAft>
                          <a:spcPts val="0"/>
                        </a:spcAft>
                        <a:buClr>
                          <a:srgbClr val="000000"/>
                        </a:buClr>
                        <a:buSzPts val="1200"/>
                        <a:buFont typeface="Arial"/>
                        <a:buNone/>
                      </a:pPr>
                      <a:endParaRPr sz="1200" u="none" strike="noStrike" cap="none">
                        <a:solidFill>
                          <a:schemeClr val="dk1"/>
                        </a:solidFill>
                        <a:latin typeface="Arial"/>
                        <a:ea typeface="Arial"/>
                        <a:cs typeface="Arial"/>
                        <a:sym typeface="Arial"/>
                      </a:endParaRPr>
                    </a:p>
                  </a:txBody>
                  <a:tcPr marL="0" marR="0" marT="8900" marB="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solidFill>
                      <a:srgbClr val="D1D3D4"/>
                    </a:solidFill>
                  </a:tcPr>
                </a:tc>
                <a:tc>
                  <a:txBody>
                    <a:bodyPr/>
                    <a:lstStyle/>
                    <a:p>
                      <a:pPr marL="0" marR="0" lvl="0" indent="0" algn="ctr" rtl="0">
                        <a:lnSpc>
                          <a:spcPct val="100000"/>
                        </a:lnSpc>
                        <a:spcBef>
                          <a:spcPts val="0"/>
                        </a:spcBef>
                        <a:spcAft>
                          <a:spcPts val="0"/>
                        </a:spcAft>
                        <a:buClr>
                          <a:srgbClr val="000000"/>
                        </a:buClr>
                        <a:buSzPts val="1000"/>
                        <a:buFont typeface="Arial"/>
                        <a:buNone/>
                      </a:pPr>
                      <a:r>
                        <a:rPr lang="en-US" sz="1000" b="1" u="none" strike="noStrike" cap="none">
                          <a:solidFill>
                            <a:schemeClr val="dk1"/>
                          </a:solidFill>
                          <a:latin typeface="Arial"/>
                          <a:ea typeface="Arial"/>
                          <a:cs typeface="Arial"/>
                          <a:sym typeface="Arial"/>
                        </a:rPr>
                        <a:t>X</a:t>
                      </a:r>
                      <a:endParaRPr sz="1000" u="none" strike="noStrike" cap="none">
                        <a:solidFill>
                          <a:schemeClr val="dk1"/>
                        </a:solidFill>
                        <a:latin typeface="Arial"/>
                        <a:ea typeface="Arial"/>
                        <a:cs typeface="Arial"/>
                        <a:sym typeface="Arial"/>
                      </a:endParaRPr>
                    </a:p>
                  </a:txBody>
                  <a:tcPr marL="0" marR="0" marT="0" marB="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solidFill>
                      <a:srgbClr val="D1D3D4"/>
                    </a:solidFill>
                  </a:tcPr>
                </a:tc>
                <a:tc>
                  <a:txBody>
                    <a:bodyPr/>
                    <a:lstStyle/>
                    <a:p>
                      <a:pPr marL="0" marR="0" lvl="0" indent="0" algn="ctr" rtl="0">
                        <a:lnSpc>
                          <a:spcPct val="100000"/>
                        </a:lnSpc>
                        <a:spcBef>
                          <a:spcPts val="0"/>
                        </a:spcBef>
                        <a:spcAft>
                          <a:spcPts val="0"/>
                        </a:spcAft>
                        <a:buClr>
                          <a:srgbClr val="000000"/>
                        </a:buClr>
                        <a:buSzPts val="1000"/>
                        <a:buFont typeface="Arial"/>
                        <a:buNone/>
                      </a:pPr>
                      <a:endParaRPr sz="1000" u="none" strike="noStrike" cap="none">
                        <a:solidFill>
                          <a:schemeClr val="dk1"/>
                        </a:solidFill>
                        <a:latin typeface="Times New Roman"/>
                        <a:ea typeface="Times New Roman"/>
                        <a:cs typeface="Times New Roman"/>
                        <a:sym typeface="Times New Roman"/>
                      </a:endParaRPr>
                    </a:p>
                  </a:txBody>
                  <a:tcPr marL="0" marR="0" marT="0" marB="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solidFill>
                      <a:srgbClr val="D1D3D4"/>
                    </a:solidFill>
                  </a:tcPr>
                </a:tc>
                <a:extLst>
                  <a:ext uri="{0D108BD9-81ED-4DB2-BD59-A6C34878D82A}">
                    <a16:rowId xmlns:a16="http://schemas.microsoft.com/office/drawing/2014/main" val="10003"/>
                  </a:ext>
                </a:extLst>
              </a:tr>
              <a:tr h="3060050">
                <a:tc>
                  <a:txBody>
                    <a:bodyPr/>
                    <a:lstStyle/>
                    <a:p>
                      <a:pPr marL="50800" marR="55880" lvl="0" indent="0" algn="l" rtl="0">
                        <a:lnSpc>
                          <a:spcPct val="100000"/>
                        </a:lnSpc>
                        <a:spcBef>
                          <a:spcPts val="0"/>
                        </a:spcBef>
                        <a:spcAft>
                          <a:spcPts val="0"/>
                        </a:spcAft>
                        <a:buClr>
                          <a:srgbClr val="000000"/>
                        </a:buClr>
                        <a:buSzPts val="1200"/>
                        <a:buFont typeface="Arial"/>
                        <a:buNone/>
                      </a:pPr>
                      <a:r>
                        <a:rPr lang="en-US" sz="1200" b="1" u="none" strike="noStrike" cap="none">
                          <a:solidFill>
                            <a:schemeClr val="dk1"/>
                          </a:solidFill>
                          <a:latin typeface="Arial"/>
                          <a:ea typeface="Arial"/>
                          <a:cs typeface="Arial"/>
                          <a:sym typeface="Arial"/>
                        </a:rPr>
                        <a:t>Comments</a:t>
                      </a:r>
                      <a:endParaRPr sz="1200" u="none" strike="noStrike" cap="none">
                        <a:solidFill>
                          <a:schemeClr val="dk1"/>
                        </a:solidFill>
                        <a:latin typeface="Arial"/>
                        <a:ea typeface="Arial"/>
                        <a:cs typeface="Arial"/>
                        <a:sym typeface="Arial"/>
                      </a:endParaRPr>
                    </a:p>
                  </a:txBody>
                  <a:tcPr marL="0" marR="0" marT="8900" marB="0">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solidFill>
                      <a:srgbClr val="E6E7E8"/>
                    </a:solidFill>
                  </a:tcPr>
                </a:tc>
                <a:tc>
                  <a:txBody>
                    <a:bodyPr/>
                    <a:lstStyle/>
                    <a:p>
                      <a:pPr marL="50165" marR="190500" lvl="0" indent="0" algn="l" rtl="0">
                        <a:lnSpc>
                          <a:spcPct val="100000"/>
                        </a:lnSpc>
                        <a:spcBef>
                          <a:spcPts val="0"/>
                        </a:spcBef>
                        <a:spcAft>
                          <a:spcPts val="0"/>
                        </a:spcAft>
                        <a:buClr>
                          <a:srgbClr val="000000"/>
                        </a:buClr>
                        <a:buSzPts val="1000"/>
                        <a:buFont typeface="Arial"/>
                        <a:buNone/>
                      </a:pPr>
                      <a:r>
                        <a:rPr lang="en-US" sz="1050" u="none" strike="noStrike" cap="none" dirty="0">
                          <a:solidFill>
                            <a:schemeClr val="dk1"/>
                          </a:solidFill>
                          <a:latin typeface="Arial"/>
                          <a:ea typeface="Arial"/>
                          <a:cs typeface="Arial"/>
                          <a:sym typeface="Arial"/>
                        </a:rPr>
                        <a:t>Classes can return </a:t>
                      </a:r>
                      <a:r>
                        <a:rPr lang="en-US" sz="1050" u="sng" strike="noStrike" cap="none" dirty="0">
                          <a:solidFill>
                            <a:schemeClr val="tx1"/>
                          </a:solidFill>
                          <a:latin typeface="Arial"/>
                          <a:ea typeface="Arial"/>
                          <a:cs typeface="Arial"/>
                          <a:sym typeface="Arial"/>
                        </a:rPr>
                        <a:t>with 3 feet social distancing expectations.  </a:t>
                      </a:r>
                      <a:endParaRPr sz="1050" u="sng" strike="noStrike" cap="none" dirty="0">
                        <a:solidFill>
                          <a:schemeClr val="tx1"/>
                        </a:solidFill>
                        <a:latin typeface="Arial"/>
                        <a:ea typeface="Arial"/>
                        <a:cs typeface="Arial"/>
                        <a:sym typeface="Arial"/>
                      </a:endParaRPr>
                    </a:p>
                    <a:p>
                      <a:pPr marL="50165" marR="189865" lvl="0" indent="0" algn="l" rtl="0">
                        <a:lnSpc>
                          <a:spcPct val="100000"/>
                        </a:lnSpc>
                        <a:spcBef>
                          <a:spcPts val="0"/>
                        </a:spcBef>
                        <a:spcAft>
                          <a:spcPts val="0"/>
                        </a:spcAft>
                        <a:buClr>
                          <a:srgbClr val="000000"/>
                        </a:buClr>
                        <a:buSzPts val="1000"/>
                        <a:buFont typeface="Arial"/>
                        <a:buNone/>
                      </a:pPr>
                      <a:r>
                        <a:rPr lang="en-US" sz="1050" u="none" strike="noStrike" cap="none" dirty="0">
                          <a:solidFill>
                            <a:schemeClr val="dk1"/>
                          </a:solidFill>
                          <a:latin typeface="Arial"/>
                          <a:ea typeface="Arial"/>
                          <a:cs typeface="Arial"/>
                          <a:sym typeface="Arial"/>
                        </a:rPr>
                        <a:t>Occupancy limits will  depend on classroom  space and assessment  conducted by Facilities.</a:t>
                      </a:r>
                      <a:endParaRPr sz="1600" u="none" strike="noStrike" cap="none" dirty="0"/>
                    </a:p>
                    <a:p>
                      <a:pPr marL="50165" marR="189865" lvl="0" indent="0" algn="l" rtl="0">
                        <a:lnSpc>
                          <a:spcPct val="100000"/>
                        </a:lnSpc>
                        <a:spcBef>
                          <a:spcPts val="0"/>
                        </a:spcBef>
                        <a:spcAft>
                          <a:spcPts val="0"/>
                        </a:spcAft>
                        <a:buClr>
                          <a:srgbClr val="000000"/>
                        </a:buClr>
                        <a:buSzPts val="1000"/>
                        <a:buFont typeface="Arial"/>
                        <a:buNone/>
                      </a:pPr>
                      <a:endParaRPr sz="1050" u="none" strike="noStrike" cap="none" dirty="0">
                        <a:solidFill>
                          <a:schemeClr val="dk1"/>
                        </a:solidFill>
                        <a:latin typeface="Arial"/>
                        <a:ea typeface="Arial"/>
                        <a:cs typeface="Arial"/>
                        <a:sym typeface="Arial"/>
                      </a:endParaRPr>
                    </a:p>
                    <a:p>
                      <a:pPr marL="50165" marR="189865" lvl="0" indent="0" algn="l" rtl="0">
                        <a:lnSpc>
                          <a:spcPct val="100000"/>
                        </a:lnSpc>
                        <a:spcBef>
                          <a:spcPts val="0"/>
                        </a:spcBef>
                        <a:spcAft>
                          <a:spcPts val="0"/>
                        </a:spcAft>
                        <a:buClr>
                          <a:srgbClr val="000000"/>
                        </a:buClr>
                        <a:buSzPts val="1100"/>
                        <a:buFont typeface="Arial"/>
                        <a:buNone/>
                      </a:pPr>
                      <a:r>
                        <a:rPr lang="en-US" sz="1200" u="none" strike="noStrike" cap="none" dirty="0">
                          <a:solidFill>
                            <a:schemeClr val="dk1"/>
                          </a:solidFill>
                          <a:latin typeface="Arial"/>
                          <a:ea typeface="Arial"/>
                          <a:cs typeface="Arial"/>
                          <a:sym typeface="Arial"/>
                        </a:rPr>
                        <a:t>Additional cleaning by room participants will continue.</a:t>
                      </a:r>
                      <a:endParaRPr sz="1600" u="none" strike="noStrike" cap="none" dirty="0"/>
                    </a:p>
                    <a:p>
                      <a:pPr marL="50165" marR="189865" lvl="0" indent="0" algn="l" rtl="0">
                        <a:lnSpc>
                          <a:spcPct val="100000"/>
                        </a:lnSpc>
                        <a:spcBef>
                          <a:spcPts val="0"/>
                        </a:spcBef>
                        <a:spcAft>
                          <a:spcPts val="0"/>
                        </a:spcAft>
                        <a:buClr>
                          <a:srgbClr val="000000"/>
                        </a:buClr>
                        <a:buSzPts val="1400"/>
                        <a:buFont typeface="Arial"/>
                        <a:buNone/>
                      </a:pPr>
                      <a:endParaRPr sz="1600" u="none" strike="noStrike" cap="none" dirty="0">
                        <a:solidFill>
                          <a:schemeClr val="dk1"/>
                        </a:solidFill>
                      </a:endParaRPr>
                    </a:p>
                  </a:txBody>
                  <a:tcPr marL="0" marR="0" marT="19675" marB="0">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solidFill>
                      <a:srgbClr val="E6E7E8"/>
                    </a:solidFill>
                  </a:tcPr>
                </a:tc>
                <a:tc>
                  <a:txBody>
                    <a:bodyPr/>
                    <a:lstStyle/>
                    <a:p>
                      <a:pPr marL="50165" marR="45085" lvl="0" indent="0" algn="l" rtl="0">
                        <a:lnSpc>
                          <a:spcPct val="100000"/>
                        </a:lnSpc>
                        <a:spcBef>
                          <a:spcPts val="0"/>
                        </a:spcBef>
                        <a:spcAft>
                          <a:spcPts val="0"/>
                        </a:spcAft>
                        <a:buClr>
                          <a:srgbClr val="000000"/>
                        </a:buClr>
                        <a:buSzPts val="1000"/>
                        <a:buFont typeface="Arial"/>
                        <a:buNone/>
                      </a:pPr>
                      <a:r>
                        <a:rPr lang="en-US" sz="1050" u="none" strike="noStrike" cap="none" dirty="0">
                          <a:solidFill>
                            <a:schemeClr val="dk1"/>
                          </a:solidFill>
                          <a:latin typeface="Arial"/>
                          <a:ea typeface="Arial"/>
                          <a:cs typeface="Arial"/>
                          <a:sym typeface="Arial"/>
                        </a:rPr>
                        <a:t>Residents can return  subject to testing and  appropriate social  distancing practices.  </a:t>
                      </a:r>
                      <a:endParaRPr sz="1050" u="none" strike="noStrike" cap="none" dirty="0">
                        <a:solidFill>
                          <a:schemeClr val="dk1"/>
                        </a:solidFill>
                        <a:latin typeface="Arial"/>
                        <a:ea typeface="Arial"/>
                        <a:cs typeface="Arial"/>
                        <a:sym typeface="Arial"/>
                      </a:endParaRPr>
                    </a:p>
                    <a:p>
                      <a:pPr marL="0" marR="45085" lvl="0" indent="0" algn="l" rtl="0">
                        <a:lnSpc>
                          <a:spcPct val="100000"/>
                        </a:lnSpc>
                        <a:spcBef>
                          <a:spcPts val="0"/>
                        </a:spcBef>
                        <a:spcAft>
                          <a:spcPts val="0"/>
                        </a:spcAft>
                        <a:buClr>
                          <a:srgbClr val="000000"/>
                        </a:buClr>
                        <a:buSzPts val="1000"/>
                        <a:buFont typeface="Arial"/>
                        <a:buNone/>
                      </a:pPr>
                      <a:endParaRPr sz="1050" u="none" strike="noStrike" cap="none" dirty="0">
                        <a:solidFill>
                          <a:schemeClr val="dk1"/>
                        </a:solidFill>
                        <a:latin typeface="Arial"/>
                        <a:ea typeface="Arial"/>
                        <a:cs typeface="Arial"/>
                        <a:sym typeface="Arial"/>
                      </a:endParaRPr>
                    </a:p>
                    <a:p>
                      <a:pPr marL="50165" marR="45085" lvl="0" indent="0" algn="l" rtl="0">
                        <a:lnSpc>
                          <a:spcPct val="100000"/>
                        </a:lnSpc>
                        <a:spcBef>
                          <a:spcPts val="0"/>
                        </a:spcBef>
                        <a:spcAft>
                          <a:spcPts val="0"/>
                        </a:spcAft>
                        <a:buClr>
                          <a:srgbClr val="000000"/>
                        </a:buClr>
                        <a:buSzPts val="1000"/>
                        <a:buFont typeface="Arial"/>
                        <a:buNone/>
                      </a:pPr>
                      <a:r>
                        <a:rPr lang="en-US" sz="1050" u="none" strike="noStrike" cap="none" dirty="0">
                          <a:solidFill>
                            <a:schemeClr val="dk1"/>
                          </a:solidFill>
                          <a:latin typeface="Arial"/>
                          <a:ea typeface="Arial"/>
                          <a:cs typeface="Arial"/>
                          <a:sym typeface="Arial"/>
                        </a:rPr>
                        <a:t>Designated floor(s) in residence halls are reserved as an isolation facility.</a:t>
                      </a:r>
                      <a:endParaRPr sz="1050" u="none" strike="noStrike" cap="none" dirty="0">
                        <a:solidFill>
                          <a:schemeClr val="dk1"/>
                        </a:solidFill>
                        <a:latin typeface="Arial"/>
                        <a:ea typeface="Arial"/>
                        <a:cs typeface="Arial"/>
                        <a:sym typeface="Arial"/>
                      </a:endParaRPr>
                    </a:p>
                    <a:p>
                      <a:pPr marL="50165" marR="45085" lvl="0" indent="0" algn="l" rtl="0">
                        <a:lnSpc>
                          <a:spcPct val="100000"/>
                        </a:lnSpc>
                        <a:spcBef>
                          <a:spcPts val="0"/>
                        </a:spcBef>
                        <a:spcAft>
                          <a:spcPts val="0"/>
                        </a:spcAft>
                        <a:buClr>
                          <a:srgbClr val="000000"/>
                        </a:buClr>
                        <a:buSzPts val="1000"/>
                        <a:buFont typeface="Arial"/>
                        <a:buNone/>
                      </a:pPr>
                      <a:endParaRPr sz="1050" b="1" u="none" strike="noStrike" cap="none" dirty="0">
                        <a:solidFill>
                          <a:schemeClr val="dk1"/>
                        </a:solidFill>
                        <a:latin typeface="Arial"/>
                        <a:ea typeface="Arial"/>
                        <a:cs typeface="Arial"/>
                        <a:sym typeface="Arial"/>
                      </a:endParaRPr>
                    </a:p>
                    <a:p>
                      <a:pPr marL="50165" marR="45085" lvl="0" indent="0" algn="l" rtl="0">
                        <a:lnSpc>
                          <a:spcPct val="100000"/>
                        </a:lnSpc>
                        <a:spcBef>
                          <a:spcPts val="0"/>
                        </a:spcBef>
                        <a:spcAft>
                          <a:spcPts val="0"/>
                        </a:spcAft>
                        <a:buClr>
                          <a:srgbClr val="000000"/>
                        </a:buClr>
                        <a:buSzPts val="1000"/>
                        <a:buFont typeface="Arial"/>
                        <a:buNone/>
                      </a:pPr>
                      <a:r>
                        <a:rPr lang="en-US" sz="1050" u="none" strike="noStrike" cap="none" dirty="0">
                          <a:solidFill>
                            <a:schemeClr val="tx1"/>
                          </a:solidFill>
                          <a:latin typeface="Arial"/>
                          <a:ea typeface="Arial"/>
                          <a:cs typeface="Arial"/>
                          <a:sym typeface="Arial"/>
                        </a:rPr>
                        <a:t>Dining will provide food  service following health guidelines for in person dining.</a:t>
                      </a:r>
                      <a:endParaRPr sz="1050" u="none" strike="noStrike" cap="none" dirty="0">
                        <a:solidFill>
                          <a:schemeClr val="tx1"/>
                        </a:solidFill>
                        <a:latin typeface="Arial"/>
                        <a:ea typeface="Arial"/>
                        <a:cs typeface="Arial"/>
                        <a:sym typeface="Arial"/>
                      </a:endParaRPr>
                    </a:p>
                  </a:txBody>
                  <a:tcPr marL="0" marR="0" marT="19675" marB="0">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solidFill>
                      <a:srgbClr val="E6E7E8"/>
                    </a:solidFill>
                  </a:tcPr>
                </a:tc>
                <a:tc>
                  <a:txBody>
                    <a:bodyPr/>
                    <a:lstStyle/>
                    <a:p>
                      <a:pPr marL="50165" marR="101600" lvl="0" indent="0" algn="l" rtl="0">
                        <a:lnSpc>
                          <a:spcPct val="100000"/>
                        </a:lnSpc>
                        <a:spcBef>
                          <a:spcPts val="0"/>
                        </a:spcBef>
                        <a:spcAft>
                          <a:spcPts val="0"/>
                        </a:spcAft>
                        <a:buClr>
                          <a:srgbClr val="000000"/>
                        </a:buClr>
                        <a:buSzPts val="1000"/>
                        <a:buFont typeface="Arial"/>
                        <a:buNone/>
                      </a:pPr>
                      <a:r>
                        <a:rPr lang="en-US" sz="1050" u="none" strike="noStrike" cap="none" dirty="0">
                          <a:solidFill>
                            <a:schemeClr val="tx1"/>
                          </a:solidFill>
                          <a:latin typeface="Arial"/>
                          <a:ea typeface="Arial"/>
                          <a:cs typeface="Arial"/>
                          <a:sym typeface="Arial"/>
                        </a:rPr>
                        <a:t>University will continue to add faculty and/or staff on campus as needed to fully meet departmental requirements and to optimize individual and team effectiveness.  </a:t>
                      </a:r>
                      <a:endParaRPr sz="1050" u="none" strike="noStrike" cap="none" dirty="0">
                        <a:solidFill>
                          <a:schemeClr val="tx1"/>
                        </a:solidFill>
                        <a:latin typeface="Arial"/>
                        <a:ea typeface="Arial"/>
                        <a:cs typeface="Arial"/>
                        <a:sym typeface="Arial"/>
                      </a:endParaRPr>
                    </a:p>
                    <a:p>
                      <a:pPr marL="50165" marR="101600" lvl="0" indent="0" algn="l" rtl="0">
                        <a:lnSpc>
                          <a:spcPct val="100000"/>
                        </a:lnSpc>
                        <a:spcBef>
                          <a:spcPts val="0"/>
                        </a:spcBef>
                        <a:spcAft>
                          <a:spcPts val="0"/>
                        </a:spcAft>
                        <a:buClr>
                          <a:srgbClr val="000000"/>
                        </a:buClr>
                        <a:buSzPts val="1000"/>
                        <a:buFont typeface="Arial"/>
                        <a:buNone/>
                      </a:pPr>
                      <a:endParaRPr sz="1050" u="none" strike="noStrike" cap="none" dirty="0">
                        <a:solidFill>
                          <a:schemeClr val="tx1"/>
                        </a:solidFill>
                        <a:latin typeface="Arial"/>
                        <a:ea typeface="Arial"/>
                        <a:cs typeface="Arial"/>
                        <a:sym typeface="Arial"/>
                      </a:endParaRPr>
                    </a:p>
                    <a:p>
                      <a:pPr marL="50165" marR="101600" lvl="0" indent="0" algn="l" rtl="0">
                        <a:lnSpc>
                          <a:spcPct val="100000"/>
                        </a:lnSpc>
                        <a:spcBef>
                          <a:spcPts val="0"/>
                        </a:spcBef>
                        <a:spcAft>
                          <a:spcPts val="0"/>
                        </a:spcAft>
                        <a:buClr>
                          <a:srgbClr val="000000"/>
                        </a:buClr>
                        <a:buSzPts val="1000"/>
                        <a:buFont typeface="Arial"/>
                        <a:buNone/>
                      </a:pPr>
                      <a:r>
                        <a:rPr lang="en-US" sz="1050" u="none" strike="noStrike" cap="none" dirty="0">
                          <a:solidFill>
                            <a:schemeClr val="tx1"/>
                          </a:solidFill>
                          <a:latin typeface="Arial"/>
                          <a:ea typeface="Arial"/>
                          <a:cs typeface="Arial"/>
                          <a:sym typeface="Arial"/>
                        </a:rPr>
                        <a:t>Particular focus will be given to ensure a vital and welcoming presence at each campus location on any given day.  </a:t>
                      </a:r>
                      <a:endParaRPr sz="1600" u="none" strike="noStrike" cap="none" dirty="0">
                        <a:solidFill>
                          <a:schemeClr val="tx1"/>
                        </a:solidFill>
                      </a:endParaRPr>
                    </a:p>
                    <a:p>
                      <a:pPr marL="50165" marR="101600" lvl="0" indent="0" algn="l" rtl="0">
                        <a:lnSpc>
                          <a:spcPct val="100000"/>
                        </a:lnSpc>
                        <a:spcBef>
                          <a:spcPts val="0"/>
                        </a:spcBef>
                        <a:spcAft>
                          <a:spcPts val="0"/>
                        </a:spcAft>
                        <a:buClr>
                          <a:srgbClr val="000000"/>
                        </a:buClr>
                        <a:buSzPts val="1000"/>
                        <a:buFont typeface="Arial"/>
                        <a:buNone/>
                      </a:pPr>
                      <a:endParaRPr sz="1050" u="none" strike="noStrike" cap="none" dirty="0">
                        <a:solidFill>
                          <a:schemeClr val="dk1"/>
                        </a:solidFill>
                        <a:latin typeface="Arial"/>
                        <a:ea typeface="Arial"/>
                        <a:cs typeface="Arial"/>
                        <a:sym typeface="Arial"/>
                      </a:endParaRPr>
                    </a:p>
                    <a:p>
                      <a:pPr marL="50165" marR="101600" lvl="0" indent="0" algn="l" rtl="0">
                        <a:lnSpc>
                          <a:spcPct val="100000"/>
                        </a:lnSpc>
                        <a:spcBef>
                          <a:spcPts val="0"/>
                        </a:spcBef>
                        <a:spcAft>
                          <a:spcPts val="0"/>
                        </a:spcAft>
                        <a:buClr>
                          <a:srgbClr val="000000"/>
                        </a:buClr>
                        <a:buSzPts val="1000"/>
                        <a:buFont typeface="Arial"/>
                        <a:buNone/>
                      </a:pPr>
                      <a:endParaRPr sz="1050" u="none" strike="noStrike" cap="none" dirty="0">
                        <a:solidFill>
                          <a:schemeClr val="dk1"/>
                        </a:solidFill>
                        <a:latin typeface="Arial"/>
                        <a:ea typeface="Arial"/>
                        <a:cs typeface="Arial"/>
                        <a:sym typeface="Arial"/>
                      </a:endParaRPr>
                    </a:p>
                  </a:txBody>
                  <a:tcPr marL="0" marR="0" marT="19675" marB="0">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solidFill>
                      <a:srgbClr val="E6E7E8"/>
                    </a:solidFill>
                  </a:tcPr>
                </a:tc>
                <a:tc>
                  <a:txBody>
                    <a:bodyPr/>
                    <a:lstStyle/>
                    <a:p>
                      <a:pPr marL="50165" marR="62864" lvl="0" indent="0" algn="l" rtl="0">
                        <a:lnSpc>
                          <a:spcPct val="100000"/>
                        </a:lnSpc>
                        <a:spcBef>
                          <a:spcPts val="0"/>
                        </a:spcBef>
                        <a:spcAft>
                          <a:spcPts val="0"/>
                        </a:spcAft>
                        <a:buClr>
                          <a:srgbClr val="000000"/>
                        </a:buClr>
                        <a:buSzPts val="1000"/>
                        <a:buFont typeface="Arial"/>
                        <a:buNone/>
                      </a:pPr>
                      <a:r>
                        <a:rPr lang="en-US" sz="1050" u="none" strike="noStrike" cap="none" dirty="0">
                          <a:solidFill>
                            <a:schemeClr val="dk1"/>
                          </a:solidFill>
                          <a:latin typeface="Arial"/>
                          <a:ea typeface="Arial"/>
                          <a:cs typeface="Arial"/>
                          <a:sym typeface="Arial"/>
                        </a:rPr>
                        <a:t>Coaches return with </a:t>
                      </a:r>
                      <a:r>
                        <a:rPr lang="en-US" sz="1050" u="none" strike="noStrike" cap="none" dirty="0">
                          <a:solidFill>
                            <a:schemeClr val="tx1"/>
                          </a:solidFill>
                          <a:latin typeface="Arial"/>
                          <a:ea typeface="Arial"/>
                          <a:cs typeface="Arial"/>
                          <a:sym typeface="Arial"/>
                        </a:rPr>
                        <a:t>most  administrative </a:t>
                      </a:r>
                      <a:r>
                        <a:rPr lang="en-US" sz="1050" u="none" strike="noStrike" cap="none" dirty="0">
                          <a:solidFill>
                            <a:schemeClr val="dk1"/>
                          </a:solidFill>
                          <a:latin typeface="Arial"/>
                          <a:ea typeface="Arial"/>
                          <a:cs typeface="Arial"/>
                          <a:sym typeface="Arial"/>
                        </a:rPr>
                        <a:t>staff to  facilitate Fall sports.  Sports can resume with limited spectators and testing  of athletes as required.  </a:t>
                      </a:r>
                      <a:endParaRPr sz="1050" u="none" strike="noStrike" cap="none" dirty="0">
                        <a:solidFill>
                          <a:schemeClr val="dk1"/>
                        </a:solidFill>
                        <a:latin typeface="Arial"/>
                        <a:ea typeface="Arial"/>
                        <a:cs typeface="Arial"/>
                        <a:sym typeface="Arial"/>
                      </a:endParaRPr>
                    </a:p>
                    <a:p>
                      <a:pPr marL="50165" marR="100965" lvl="0" indent="0" algn="l" rtl="0">
                        <a:lnSpc>
                          <a:spcPct val="100000"/>
                        </a:lnSpc>
                        <a:spcBef>
                          <a:spcPts val="0"/>
                        </a:spcBef>
                        <a:spcAft>
                          <a:spcPts val="0"/>
                        </a:spcAft>
                        <a:buClr>
                          <a:srgbClr val="000000"/>
                        </a:buClr>
                        <a:buSzPts val="1000"/>
                        <a:buFont typeface="Arial"/>
                        <a:buNone/>
                      </a:pPr>
                      <a:endParaRPr sz="1050" u="none" strike="noStrike" cap="none" dirty="0">
                        <a:solidFill>
                          <a:schemeClr val="dk1"/>
                        </a:solidFill>
                        <a:latin typeface="Arial"/>
                        <a:ea typeface="Arial"/>
                        <a:cs typeface="Arial"/>
                        <a:sym typeface="Arial"/>
                      </a:endParaRPr>
                    </a:p>
                    <a:p>
                      <a:pPr marL="50165" marR="57150" lvl="0" indent="0" algn="l" rtl="0">
                        <a:lnSpc>
                          <a:spcPct val="100000"/>
                        </a:lnSpc>
                        <a:spcBef>
                          <a:spcPts val="0"/>
                        </a:spcBef>
                        <a:spcAft>
                          <a:spcPts val="0"/>
                        </a:spcAft>
                        <a:buClr>
                          <a:srgbClr val="000000"/>
                        </a:buClr>
                        <a:buSzPts val="1000"/>
                        <a:buFont typeface="Arial"/>
                        <a:buNone/>
                      </a:pPr>
                      <a:r>
                        <a:rPr lang="en-US" sz="1050" u="none" strike="noStrike" cap="none" dirty="0">
                          <a:solidFill>
                            <a:schemeClr val="dk1"/>
                          </a:solidFill>
                          <a:latin typeface="Arial"/>
                          <a:ea typeface="Arial"/>
                          <a:cs typeface="Arial"/>
                          <a:sym typeface="Arial"/>
                        </a:rPr>
                        <a:t>SAC and facilities use will follow state + local guidelines.  </a:t>
                      </a:r>
                      <a:endParaRPr sz="1050" u="none" strike="noStrike" cap="none" dirty="0">
                        <a:solidFill>
                          <a:schemeClr val="dk1"/>
                        </a:solidFill>
                        <a:latin typeface="Arial"/>
                        <a:ea typeface="Arial"/>
                        <a:cs typeface="Arial"/>
                        <a:sym typeface="Arial"/>
                      </a:endParaRPr>
                    </a:p>
                  </a:txBody>
                  <a:tcPr marL="0" marR="0" marT="19675" marB="0">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solidFill>
                      <a:srgbClr val="E6E7E8"/>
                    </a:solidFill>
                  </a:tcPr>
                </a:tc>
                <a:tc>
                  <a:txBody>
                    <a:bodyPr/>
                    <a:lstStyle/>
                    <a:p>
                      <a:pPr marL="50165" marR="57150" lvl="0" indent="0" algn="l" rtl="0">
                        <a:lnSpc>
                          <a:spcPct val="100000"/>
                        </a:lnSpc>
                        <a:spcBef>
                          <a:spcPts val="0"/>
                        </a:spcBef>
                        <a:spcAft>
                          <a:spcPts val="0"/>
                        </a:spcAft>
                        <a:buClr>
                          <a:srgbClr val="000000"/>
                        </a:buClr>
                        <a:buSzPts val="1000"/>
                        <a:buFont typeface="Arial"/>
                        <a:buNone/>
                      </a:pPr>
                      <a:r>
                        <a:rPr lang="en-US" sz="1050" u="none" strike="noStrike" cap="none">
                          <a:solidFill>
                            <a:schemeClr val="dk1"/>
                          </a:solidFill>
                          <a:latin typeface="Arial"/>
                          <a:ea typeface="Arial"/>
                          <a:cs typeface="Arial"/>
                          <a:sym typeface="Arial"/>
                        </a:rPr>
                        <a:t>Banned to control  exposure and  transmission.</a:t>
                      </a:r>
                      <a:endParaRPr sz="1600" u="none" strike="noStrike" cap="none"/>
                    </a:p>
                    <a:p>
                      <a:pPr marL="50165" marR="57150" lvl="0" indent="0" algn="l" rtl="0">
                        <a:lnSpc>
                          <a:spcPct val="100000"/>
                        </a:lnSpc>
                        <a:spcBef>
                          <a:spcPts val="0"/>
                        </a:spcBef>
                        <a:spcAft>
                          <a:spcPts val="0"/>
                        </a:spcAft>
                        <a:buClr>
                          <a:srgbClr val="000000"/>
                        </a:buClr>
                        <a:buSzPts val="1000"/>
                        <a:buFont typeface="Arial"/>
                        <a:buNone/>
                      </a:pPr>
                      <a:endParaRPr sz="1050" u="none" strike="noStrike" cap="none">
                        <a:solidFill>
                          <a:schemeClr val="dk1"/>
                        </a:solidFill>
                        <a:latin typeface="Arial"/>
                        <a:ea typeface="Arial"/>
                        <a:cs typeface="Arial"/>
                        <a:sym typeface="Arial"/>
                      </a:endParaRPr>
                    </a:p>
                    <a:p>
                      <a:pPr marL="50165" marR="57150" lvl="0" indent="0" algn="l" rtl="0">
                        <a:lnSpc>
                          <a:spcPct val="100000"/>
                        </a:lnSpc>
                        <a:spcBef>
                          <a:spcPts val="0"/>
                        </a:spcBef>
                        <a:spcAft>
                          <a:spcPts val="0"/>
                        </a:spcAft>
                        <a:buClr>
                          <a:srgbClr val="000000"/>
                        </a:buClr>
                        <a:buSzPts val="1000"/>
                        <a:buFont typeface="Arial"/>
                        <a:buNone/>
                      </a:pPr>
                      <a:r>
                        <a:rPr lang="en-US" sz="1050" u="none" strike="noStrike" cap="none">
                          <a:solidFill>
                            <a:schemeClr val="dk1"/>
                          </a:solidFill>
                          <a:latin typeface="Arial"/>
                          <a:ea typeface="Arial"/>
                          <a:cs typeface="Arial"/>
                          <a:sym typeface="Arial"/>
                        </a:rPr>
                        <a:t>Smaller group gatherings are limited to the socially distanced capacity room by room and any state health guidelines.</a:t>
                      </a:r>
                      <a:endParaRPr sz="1600" u="none" strike="noStrike" cap="none"/>
                    </a:p>
                    <a:p>
                      <a:pPr marL="50165" marR="57150" lvl="0" indent="0" algn="l" rtl="0">
                        <a:lnSpc>
                          <a:spcPct val="100000"/>
                        </a:lnSpc>
                        <a:spcBef>
                          <a:spcPts val="0"/>
                        </a:spcBef>
                        <a:spcAft>
                          <a:spcPts val="0"/>
                        </a:spcAft>
                        <a:buClr>
                          <a:srgbClr val="000000"/>
                        </a:buClr>
                        <a:buSzPts val="1000"/>
                        <a:buFont typeface="Arial"/>
                        <a:buNone/>
                      </a:pPr>
                      <a:endParaRPr sz="1050" u="none" strike="noStrike" cap="none">
                        <a:solidFill>
                          <a:schemeClr val="dk1"/>
                        </a:solidFill>
                        <a:latin typeface="Arial"/>
                        <a:ea typeface="Arial"/>
                        <a:cs typeface="Arial"/>
                        <a:sym typeface="Arial"/>
                      </a:endParaRPr>
                    </a:p>
                  </a:txBody>
                  <a:tcPr marL="0" marR="0" marT="19675" marB="0">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solidFill>
                      <a:srgbClr val="E6E7E8"/>
                    </a:solidFill>
                  </a:tcPr>
                </a:tc>
                <a:tc>
                  <a:txBody>
                    <a:bodyPr/>
                    <a:lstStyle/>
                    <a:p>
                      <a:pPr marL="0" marR="0" lvl="0" indent="0" algn="l" rtl="0">
                        <a:lnSpc>
                          <a:spcPct val="100000"/>
                        </a:lnSpc>
                        <a:spcBef>
                          <a:spcPts val="0"/>
                        </a:spcBef>
                        <a:spcAft>
                          <a:spcPts val="0"/>
                        </a:spcAft>
                        <a:buClr>
                          <a:srgbClr val="000000"/>
                        </a:buClr>
                        <a:buSzPts val="1000"/>
                        <a:buFont typeface="Arial"/>
                        <a:buNone/>
                      </a:pPr>
                      <a:r>
                        <a:rPr lang="en-US" sz="1050" u="none" strike="noStrike" cap="none">
                          <a:solidFill>
                            <a:schemeClr val="dk1"/>
                          </a:solidFill>
                          <a:latin typeface="Arial"/>
                          <a:ea typeface="Arial"/>
                          <a:cs typeface="Arial"/>
                          <a:sym typeface="Arial"/>
                        </a:rPr>
                        <a:t>Proposals for limited use with specific plans for how the group will follow all DU Community Guidelines can be submitted to the Task Force co-chairs for review.  Any approval will be contingent upon safety first for the faculty, staff and students in the facility being requested.</a:t>
                      </a:r>
                      <a:endParaRPr sz="1600" u="none" strike="noStrike" cap="none"/>
                    </a:p>
                    <a:p>
                      <a:pPr marL="0" marR="0" lvl="0" indent="0" algn="l" rtl="0">
                        <a:lnSpc>
                          <a:spcPct val="100000"/>
                        </a:lnSpc>
                        <a:spcBef>
                          <a:spcPts val="0"/>
                        </a:spcBef>
                        <a:spcAft>
                          <a:spcPts val="0"/>
                        </a:spcAft>
                        <a:buClr>
                          <a:srgbClr val="000000"/>
                        </a:buClr>
                        <a:buSzPts val="1000"/>
                        <a:buFont typeface="Arial"/>
                        <a:buNone/>
                      </a:pPr>
                      <a:endParaRPr sz="1050" u="none" strike="noStrike" cap="none">
                        <a:solidFill>
                          <a:schemeClr val="dk1"/>
                        </a:solidFill>
                        <a:latin typeface="Arial"/>
                        <a:ea typeface="Arial"/>
                        <a:cs typeface="Arial"/>
                        <a:sym typeface="Arial"/>
                      </a:endParaRPr>
                    </a:p>
                  </a:txBody>
                  <a:tcPr marL="91450" marR="91450" marT="0" marB="91450">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solidFill>
                      <a:srgbClr val="E6E7E8"/>
                    </a:solidFill>
                  </a:tcPr>
                </a:tc>
                <a:tc>
                  <a:txBody>
                    <a:bodyPr/>
                    <a:lstStyle/>
                    <a:p>
                      <a:pPr marL="50165" marR="107950" lvl="0" indent="0" algn="l" rtl="0">
                        <a:lnSpc>
                          <a:spcPct val="100000"/>
                        </a:lnSpc>
                        <a:spcBef>
                          <a:spcPts val="0"/>
                        </a:spcBef>
                        <a:spcAft>
                          <a:spcPts val="0"/>
                        </a:spcAft>
                        <a:buClr>
                          <a:srgbClr val="000000"/>
                        </a:buClr>
                        <a:buSzPts val="1000"/>
                        <a:buFont typeface="Arial"/>
                        <a:buNone/>
                      </a:pPr>
                      <a:r>
                        <a:rPr lang="en-US" sz="1050" u="none" strike="noStrike" cap="none">
                          <a:solidFill>
                            <a:schemeClr val="dk1"/>
                          </a:solidFill>
                          <a:latin typeface="Arial"/>
                          <a:ea typeface="Arial"/>
                          <a:cs typeface="Arial"/>
                          <a:sym typeface="Arial"/>
                        </a:rPr>
                        <a:t>Clinical and Internships  allowed in areas where  there will be no exposure  to COVID-19 patients without specific approval by the Dean of the CoHP and the Task Force chairs.</a:t>
                      </a:r>
                      <a:endParaRPr sz="1600" u="none" strike="noStrike" cap="none"/>
                    </a:p>
                    <a:p>
                      <a:pPr marL="50165" marR="107950" lvl="0" indent="0" algn="l" rtl="0">
                        <a:lnSpc>
                          <a:spcPct val="100000"/>
                        </a:lnSpc>
                        <a:spcBef>
                          <a:spcPts val="0"/>
                        </a:spcBef>
                        <a:spcAft>
                          <a:spcPts val="0"/>
                        </a:spcAft>
                        <a:buClr>
                          <a:srgbClr val="000000"/>
                        </a:buClr>
                        <a:buSzPts val="1000"/>
                        <a:buFont typeface="Arial"/>
                        <a:buNone/>
                      </a:pPr>
                      <a:endParaRPr sz="1050" u="none" strike="noStrike" cap="none">
                        <a:solidFill>
                          <a:schemeClr val="dk1"/>
                        </a:solidFill>
                        <a:latin typeface="Arial"/>
                        <a:ea typeface="Arial"/>
                        <a:cs typeface="Arial"/>
                        <a:sym typeface="Arial"/>
                      </a:endParaRPr>
                    </a:p>
                    <a:p>
                      <a:pPr marL="50165" marR="88900" lvl="0" indent="0" algn="l" rtl="0">
                        <a:lnSpc>
                          <a:spcPct val="100000"/>
                        </a:lnSpc>
                        <a:spcBef>
                          <a:spcPts val="0"/>
                        </a:spcBef>
                        <a:spcAft>
                          <a:spcPts val="0"/>
                        </a:spcAft>
                        <a:buClr>
                          <a:srgbClr val="000000"/>
                        </a:buClr>
                        <a:buSzPts val="1000"/>
                        <a:buFont typeface="Arial"/>
                        <a:buNone/>
                      </a:pPr>
                      <a:r>
                        <a:rPr lang="en-US" sz="1050" u="none" strike="noStrike" cap="none">
                          <a:solidFill>
                            <a:schemeClr val="dk1"/>
                          </a:solidFill>
                          <a:latin typeface="Arial"/>
                          <a:ea typeface="Arial"/>
                          <a:cs typeface="Arial"/>
                          <a:sym typeface="Arial"/>
                        </a:rPr>
                        <a:t>PPE must be provided by  affiliate institutions.</a:t>
                      </a:r>
                      <a:endParaRPr sz="1050" u="none" strike="noStrike" cap="none">
                        <a:solidFill>
                          <a:schemeClr val="dk1"/>
                        </a:solidFill>
                        <a:latin typeface="Arial"/>
                        <a:ea typeface="Arial"/>
                        <a:cs typeface="Arial"/>
                        <a:sym typeface="Arial"/>
                      </a:endParaRPr>
                    </a:p>
                  </a:txBody>
                  <a:tcPr marL="0" marR="0" marT="19675" marB="0">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solidFill>
                      <a:srgbClr val="E6E7E8"/>
                    </a:solidFill>
                  </a:tcPr>
                </a:tc>
                <a:extLst>
                  <a:ext uri="{0D108BD9-81ED-4DB2-BD59-A6C34878D82A}">
                    <a16:rowId xmlns:a16="http://schemas.microsoft.com/office/drawing/2014/main" val="10004"/>
                  </a:ext>
                </a:extLst>
              </a:tr>
              <a:tr h="688425">
                <a:tc>
                  <a:txBody>
                    <a:bodyPr/>
                    <a:lstStyle/>
                    <a:p>
                      <a:pPr marL="50800" marR="0" lvl="0" indent="0" algn="l" rtl="0">
                        <a:lnSpc>
                          <a:spcPct val="100000"/>
                        </a:lnSpc>
                        <a:spcBef>
                          <a:spcPts val="0"/>
                        </a:spcBef>
                        <a:spcAft>
                          <a:spcPts val="0"/>
                        </a:spcAft>
                        <a:buClr>
                          <a:srgbClr val="000000"/>
                        </a:buClr>
                        <a:buSzPts val="1200"/>
                        <a:buFont typeface="Arial"/>
                        <a:buNone/>
                      </a:pPr>
                      <a:r>
                        <a:rPr lang="en-US" sz="1200" b="1" u="none" strike="noStrike" cap="none">
                          <a:solidFill>
                            <a:schemeClr val="dk1"/>
                          </a:solidFill>
                          <a:latin typeface="Arial"/>
                          <a:ea typeface="Arial"/>
                          <a:cs typeface="Arial"/>
                          <a:sym typeface="Arial"/>
                        </a:rPr>
                        <a:t>Other</a:t>
                      </a:r>
                      <a:endParaRPr sz="1200" u="none" strike="noStrike" cap="none">
                        <a:solidFill>
                          <a:schemeClr val="dk1"/>
                        </a:solidFill>
                        <a:latin typeface="Arial"/>
                        <a:ea typeface="Arial"/>
                        <a:cs typeface="Arial"/>
                        <a:sym typeface="Arial"/>
                      </a:endParaRPr>
                    </a:p>
                  </a:txBody>
                  <a:tcPr marL="0" marR="0" marT="8900" marB="0">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solidFill>
                      <a:srgbClr val="D1D3D4"/>
                    </a:solidFill>
                  </a:tcPr>
                </a:tc>
                <a:tc gridSpan="7">
                  <a:txBody>
                    <a:bodyPr/>
                    <a:lstStyle/>
                    <a:p>
                      <a:pPr marL="50165" marR="651510" lvl="0" indent="0" algn="l" rtl="0">
                        <a:lnSpc>
                          <a:spcPct val="100000"/>
                        </a:lnSpc>
                        <a:spcBef>
                          <a:spcPts val="0"/>
                        </a:spcBef>
                        <a:spcAft>
                          <a:spcPts val="0"/>
                        </a:spcAft>
                        <a:buClr>
                          <a:srgbClr val="000000"/>
                        </a:buClr>
                        <a:buSzPts val="1100"/>
                        <a:buFont typeface="Arial"/>
                        <a:buNone/>
                      </a:pPr>
                      <a:r>
                        <a:rPr lang="en-US" sz="1100" b="1" u="none" strike="noStrike" cap="none" dirty="0">
                          <a:solidFill>
                            <a:schemeClr val="dk1"/>
                          </a:solidFill>
                          <a:latin typeface="Arial"/>
                          <a:ea typeface="Arial"/>
                          <a:cs typeface="Arial"/>
                          <a:sym typeface="Arial"/>
                        </a:rPr>
                        <a:t>Student Expectations:</a:t>
                      </a:r>
                      <a:r>
                        <a:rPr lang="en-US" sz="1100" u="none" strike="noStrike" cap="none" dirty="0">
                          <a:solidFill>
                            <a:schemeClr val="dk1"/>
                          </a:solidFill>
                          <a:latin typeface="Arial"/>
                          <a:ea typeface="Arial"/>
                          <a:cs typeface="Arial"/>
                          <a:sym typeface="Arial"/>
                        </a:rPr>
                        <a:t> </a:t>
                      </a:r>
                      <a:endParaRPr sz="1100" u="none" strike="noStrike" cap="none" dirty="0">
                        <a:solidFill>
                          <a:schemeClr val="dk1"/>
                        </a:solidFill>
                        <a:latin typeface="Arial"/>
                        <a:ea typeface="Arial"/>
                        <a:cs typeface="Arial"/>
                        <a:sym typeface="Arial"/>
                      </a:endParaRPr>
                    </a:p>
                    <a:p>
                      <a:pPr marL="50165" marR="651510" lvl="0" indent="0" algn="l" rtl="0">
                        <a:lnSpc>
                          <a:spcPct val="100000"/>
                        </a:lnSpc>
                        <a:spcBef>
                          <a:spcPts val="0"/>
                        </a:spcBef>
                        <a:spcAft>
                          <a:spcPts val="0"/>
                        </a:spcAft>
                        <a:buClr>
                          <a:srgbClr val="000000"/>
                        </a:buClr>
                        <a:buSzPts val="1100"/>
                        <a:buFont typeface="Arial"/>
                        <a:buNone/>
                      </a:pPr>
                      <a:r>
                        <a:rPr lang="en-US" sz="1100" u="none" strike="noStrike" cap="none" dirty="0">
                          <a:solidFill>
                            <a:schemeClr val="dk1"/>
                          </a:solidFill>
                          <a:latin typeface="Arial"/>
                          <a:ea typeface="Arial"/>
                          <a:cs typeface="Arial"/>
                          <a:sym typeface="Arial"/>
                        </a:rPr>
                        <a:t>1) Work study or Internship students are permitted to work in on campus roles or remote/online roles with approval. </a:t>
                      </a:r>
                      <a:endParaRPr sz="1100" u="none" strike="noStrike" cap="none" dirty="0">
                        <a:solidFill>
                          <a:schemeClr val="dk1"/>
                        </a:solidFill>
                        <a:latin typeface="Arial"/>
                        <a:ea typeface="Arial"/>
                        <a:cs typeface="Arial"/>
                        <a:sym typeface="Arial"/>
                      </a:endParaRPr>
                    </a:p>
                    <a:p>
                      <a:pPr marL="50165" marR="0" lvl="0" indent="0" algn="l" rtl="0">
                        <a:lnSpc>
                          <a:spcPct val="100000"/>
                        </a:lnSpc>
                        <a:spcBef>
                          <a:spcPts val="0"/>
                        </a:spcBef>
                        <a:spcAft>
                          <a:spcPts val="0"/>
                        </a:spcAft>
                        <a:buClr>
                          <a:srgbClr val="000000"/>
                        </a:buClr>
                        <a:buSzPts val="1100"/>
                        <a:buFont typeface="Arial"/>
                        <a:buNone/>
                      </a:pPr>
                      <a:r>
                        <a:rPr lang="en-US" sz="1100" u="none" strike="noStrike" cap="none" dirty="0">
                          <a:solidFill>
                            <a:schemeClr val="dk1"/>
                          </a:solidFill>
                          <a:latin typeface="Arial"/>
                          <a:ea typeface="Arial"/>
                          <a:cs typeface="Arial"/>
                          <a:sym typeface="Arial"/>
                        </a:rPr>
                        <a:t>2) Prospective students and current students will be welcome on campus and will follow the Healthy Panther Promise and screening protocol</a:t>
                      </a:r>
                      <a:endParaRPr sz="1100" u="none" strike="noStrike" cap="none" dirty="0">
                        <a:solidFill>
                          <a:schemeClr val="dk1"/>
                        </a:solidFill>
                        <a:latin typeface="Arial"/>
                        <a:ea typeface="Arial"/>
                        <a:cs typeface="Arial"/>
                        <a:sym typeface="Arial"/>
                      </a:endParaRPr>
                    </a:p>
                  </a:txBody>
                  <a:tcPr marL="0" marR="0" marT="8900" marB="0">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solidFill>
                      <a:srgbClr val="D1D3D4"/>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5"/>
                  </a:ext>
                </a:extLst>
              </a:tr>
            </a:tbl>
          </a:graphicData>
        </a:graphic>
      </p:graphicFrame>
      <p:sp>
        <p:nvSpPr>
          <p:cNvPr id="145" name="Google Shape;145;p16"/>
          <p:cNvSpPr txBox="1">
            <a:spLocks noGrp="1"/>
          </p:cNvSpPr>
          <p:nvPr>
            <p:ph type="sldNum" idx="12"/>
          </p:nvPr>
        </p:nvSpPr>
        <p:spPr>
          <a:xfrm>
            <a:off x="8778240" y="6377940"/>
            <a:ext cx="2804100" cy="342900"/>
          </a:xfrm>
          <a:prstGeom prst="rect">
            <a:avLst/>
          </a:prstGeom>
          <a:noFill/>
          <a:ln>
            <a:noFill/>
          </a:ln>
        </p:spPr>
        <p:txBody>
          <a:bodyPr spcFirstLastPara="1" wrap="square" lIns="0" tIns="0" rIns="0" bIns="0" anchor="t" anchorCtr="0">
            <a:noAutofit/>
          </a:bodyPr>
          <a:lstStyle/>
          <a:p>
            <a:pPr marL="0" lvl="0" indent="0" algn="r" rtl="0">
              <a:lnSpc>
                <a:spcPct val="100000"/>
              </a:lnSpc>
              <a:spcBef>
                <a:spcPts val="0"/>
              </a:spcBef>
              <a:spcAft>
                <a:spcPts val="0"/>
              </a:spcAft>
              <a:buClr>
                <a:srgbClr val="000000"/>
              </a:buClr>
              <a:buSzPts val="1800"/>
              <a:buFont typeface="Arial"/>
              <a:buNone/>
            </a:pPr>
            <a:fld id="{00000000-1234-1234-1234-123412341234}" type="slidenum">
              <a:rPr lang="en-US"/>
              <a:t>10</a:t>
            </a:fld>
            <a:endParaRPr/>
          </a:p>
        </p:txBody>
      </p:sp>
      <p:sp>
        <p:nvSpPr>
          <p:cNvPr id="146" name="Google Shape;146;p16"/>
          <p:cNvSpPr txBox="1"/>
          <p:nvPr/>
        </p:nvSpPr>
        <p:spPr>
          <a:xfrm>
            <a:off x="3917800" y="257725"/>
            <a:ext cx="5879343" cy="307800"/>
          </a:xfrm>
          <a:prstGeom prst="rect">
            <a:avLst/>
          </a:prstGeom>
          <a:solidFill>
            <a:srgbClr val="FBD4B4"/>
          </a:solid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US" sz="1400" b="1" i="0" u="none" strike="noStrike" cap="none" dirty="0">
                <a:solidFill>
                  <a:srgbClr val="000000"/>
                </a:solidFill>
              </a:rPr>
              <a:t>Tentative dates, pending MDHHS regulations:  </a:t>
            </a:r>
            <a:r>
              <a:rPr lang="en-US" b="1" dirty="0" smtClean="0"/>
              <a:t>June and </a:t>
            </a:r>
            <a:r>
              <a:rPr lang="en-US" sz="1400" b="1" i="0" u="none" strike="noStrike" cap="none" dirty="0" smtClean="0">
                <a:solidFill>
                  <a:srgbClr val="000000"/>
                </a:solidFill>
              </a:rPr>
              <a:t>July </a:t>
            </a:r>
            <a:r>
              <a:rPr lang="en-US" sz="1400" b="1" i="0" u="none" strike="noStrike" cap="none" dirty="0">
                <a:solidFill>
                  <a:srgbClr val="000000"/>
                </a:solidFill>
              </a:rPr>
              <a:t>2021</a:t>
            </a:r>
            <a:endParaRPr sz="1400" b="1" i="0" u="none" strike="noStrike" cap="none" dirty="0">
              <a:solidFill>
                <a:srgbClr val="000000"/>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50"/>
        <p:cNvGrpSpPr/>
        <p:nvPr/>
      </p:nvGrpSpPr>
      <p:grpSpPr>
        <a:xfrm>
          <a:off x="0" y="0"/>
          <a:ext cx="0" cy="0"/>
          <a:chOff x="0" y="0"/>
          <a:chExt cx="0" cy="0"/>
        </a:xfrm>
      </p:grpSpPr>
      <p:sp>
        <p:nvSpPr>
          <p:cNvPr id="151" name="Google Shape;151;p17"/>
          <p:cNvSpPr/>
          <p:nvPr/>
        </p:nvSpPr>
        <p:spPr>
          <a:xfrm>
            <a:off x="301752" y="0"/>
            <a:ext cx="11887200" cy="6858000"/>
          </a:xfrm>
          <a:custGeom>
            <a:avLst/>
            <a:gdLst/>
            <a:ahLst/>
            <a:cxnLst/>
            <a:rect l="l" t="t" r="r" b="b"/>
            <a:pathLst>
              <a:path w="11887200" h="6858000" extrusionOk="0">
                <a:moveTo>
                  <a:pt x="0" y="6858000"/>
                </a:moveTo>
                <a:lnTo>
                  <a:pt x="11887200" y="6858000"/>
                </a:lnTo>
                <a:lnTo>
                  <a:pt x="11887200" y="0"/>
                </a:lnTo>
                <a:lnTo>
                  <a:pt x="0" y="0"/>
                </a:lnTo>
                <a:lnTo>
                  <a:pt x="0" y="6858000"/>
                </a:lnTo>
                <a:close/>
              </a:path>
            </a:pathLst>
          </a:custGeom>
          <a:solidFill>
            <a:srgbClr val="F8F8F8"/>
          </a:solid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152" name="Google Shape;152;p17"/>
          <p:cNvSpPr txBox="1">
            <a:spLocks noGrp="1"/>
          </p:cNvSpPr>
          <p:nvPr>
            <p:ph type="title"/>
          </p:nvPr>
        </p:nvSpPr>
        <p:spPr>
          <a:xfrm>
            <a:off x="645070" y="354694"/>
            <a:ext cx="3170471" cy="421640"/>
          </a:xfrm>
          <a:prstGeom prst="rect">
            <a:avLst/>
          </a:prstGeom>
          <a:noFill/>
          <a:ln>
            <a:noFill/>
          </a:ln>
        </p:spPr>
        <p:txBody>
          <a:bodyPr spcFirstLastPara="1" wrap="square" lIns="0" tIns="12700" rIns="0" bIns="0" anchor="t" anchorCtr="0">
            <a:noAutofit/>
          </a:bodyPr>
          <a:lstStyle/>
          <a:p>
            <a:pPr marL="12700" lvl="0" indent="0" algn="l" rtl="0">
              <a:lnSpc>
                <a:spcPct val="100000"/>
              </a:lnSpc>
              <a:spcBef>
                <a:spcPts val="0"/>
              </a:spcBef>
              <a:spcAft>
                <a:spcPts val="0"/>
              </a:spcAft>
              <a:buSzPts val="1400"/>
              <a:buNone/>
            </a:pPr>
            <a:r>
              <a:rPr lang="en-US"/>
              <a:t>PHASE FOUR-B:</a:t>
            </a:r>
            <a:endParaRPr/>
          </a:p>
        </p:txBody>
      </p:sp>
      <p:sp>
        <p:nvSpPr>
          <p:cNvPr id="153" name="Google Shape;153;p17"/>
          <p:cNvSpPr txBox="1"/>
          <p:nvPr/>
        </p:nvSpPr>
        <p:spPr>
          <a:xfrm>
            <a:off x="645069" y="831955"/>
            <a:ext cx="10880090" cy="528320"/>
          </a:xfrm>
          <a:prstGeom prst="rect">
            <a:avLst/>
          </a:prstGeom>
          <a:noFill/>
          <a:ln>
            <a:noFill/>
          </a:ln>
        </p:spPr>
        <p:txBody>
          <a:bodyPr spcFirstLastPara="1" wrap="square" lIns="0" tIns="12700" rIns="0" bIns="0" anchor="t" anchorCtr="0">
            <a:noAutofit/>
          </a:bodyPr>
          <a:lstStyle/>
          <a:p>
            <a:pPr marL="12700" marR="5080" lvl="0" indent="0" algn="l" rtl="0">
              <a:lnSpc>
                <a:spcPct val="100000"/>
              </a:lnSpc>
              <a:spcBef>
                <a:spcPts val="0"/>
              </a:spcBef>
              <a:spcAft>
                <a:spcPts val="0"/>
              </a:spcAft>
              <a:buClr>
                <a:srgbClr val="000000"/>
              </a:buClr>
              <a:buSzPts val="1100"/>
              <a:buFont typeface="Arial"/>
              <a:buNone/>
            </a:pPr>
            <a:r>
              <a:rPr lang="en-US" sz="1100" b="0" i="0" u="none" strike="noStrike" cap="none" dirty="0">
                <a:solidFill>
                  <a:schemeClr val="dk1"/>
                </a:solidFill>
                <a:latin typeface="Arial"/>
                <a:ea typeface="Arial"/>
                <a:cs typeface="Arial"/>
                <a:sym typeface="Arial"/>
              </a:rPr>
              <a:t>In coordination with guidance from CDC and State Officials, the University will determine when to transition to the next phase by monitoring for a decline in cases, or absence of  a rebound, of Covid-19 along with an evaluation of the case severity, </a:t>
            </a:r>
            <a:r>
              <a:rPr lang="en-US" sz="1100" b="0" i="0" u="none" strike="noStrike" cap="none" dirty="0">
                <a:solidFill>
                  <a:schemeClr val="tx1"/>
                </a:solidFill>
                <a:latin typeface="Arial"/>
                <a:ea typeface="Arial"/>
                <a:cs typeface="Arial"/>
                <a:sym typeface="Arial"/>
              </a:rPr>
              <a:t>regional vaccination rates and </a:t>
            </a:r>
            <a:r>
              <a:rPr lang="en-US" sz="1100" b="0" i="0" u="none" strike="noStrike" cap="none" dirty="0">
                <a:solidFill>
                  <a:schemeClr val="dk1"/>
                </a:solidFill>
                <a:latin typeface="Arial"/>
                <a:ea typeface="Arial"/>
                <a:cs typeface="Arial"/>
                <a:sym typeface="Arial"/>
              </a:rPr>
              <a:t>local concerns such as health care capabilities based on region. Separately the University may decide  to transition to another phase due to Campus specific concerns such as a localized outbreak or hotspot.</a:t>
            </a:r>
            <a:endParaRPr sz="1100" b="0" i="0" u="none" strike="noStrike" cap="none" dirty="0">
              <a:solidFill>
                <a:schemeClr val="dk1"/>
              </a:solidFill>
              <a:latin typeface="Arial"/>
              <a:ea typeface="Arial"/>
              <a:cs typeface="Arial"/>
              <a:sym typeface="Arial"/>
            </a:endParaRPr>
          </a:p>
        </p:txBody>
      </p:sp>
      <p:sp>
        <p:nvSpPr>
          <p:cNvPr id="154" name="Google Shape;154;p17"/>
          <p:cNvSpPr/>
          <p:nvPr/>
        </p:nvSpPr>
        <p:spPr>
          <a:xfrm>
            <a:off x="0" y="0"/>
            <a:ext cx="302260" cy="6858000"/>
          </a:xfrm>
          <a:custGeom>
            <a:avLst/>
            <a:gdLst/>
            <a:ahLst/>
            <a:cxnLst/>
            <a:rect l="l" t="t" r="r" b="b"/>
            <a:pathLst>
              <a:path w="302260" h="6858000" extrusionOk="0">
                <a:moveTo>
                  <a:pt x="0" y="6858000"/>
                </a:moveTo>
                <a:lnTo>
                  <a:pt x="301752" y="6858000"/>
                </a:lnTo>
                <a:lnTo>
                  <a:pt x="301752" y="0"/>
                </a:lnTo>
                <a:lnTo>
                  <a:pt x="0" y="0"/>
                </a:lnTo>
                <a:lnTo>
                  <a:pt x="0" y="6858000"/>
                </a:lnTo>
                <a:close/>
              </a:path>
            </a:pathLst>
          </a:custGeom>
          <a:solidFill>
            <a:srgbClr val="E5251A"/>
          </a:solid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graphicFrame>
        <p:nvGraphicFramePr>
          <p:cNvPr id="155" name="Google Shape;155;p17"/>
          <p:cNvGraphicFramePr/>
          <p:nvPr>
            <p:extLst>
              <p:ext uri="{D42A27DB-BD31-4B8C-83A1-F6EECF244321}">
                <p14:modId xmlns:p14="http://schemas.microsoft.com/office/powerpoint/2010/main" val="1945570990"/>
              </p:ext>
            </p:extLst>
          </p:nvPr>
        </p:nvGraphicFramePr>
        <p:xfrm>
          <a:off x="657771" y="1489586"/>
          <a:ext cx="11140975" cy="5331218"/>
        </p:xfrm>
        <a:graphic>
          <a:graphicData uri="http://schemas.openxmlformats.org/drawingml/2006/table">
            <a:tbl>
              <a:tblPr firstRow="1" bandRow="1">
                <a:noFill/>
                <a:tableStyleId>{6B68346E-868A-47CA-8326-326618CEED19}</a:tableStyleId>
              </a:tblPr>
              <a:tblGrid>
                <a:gridCol w="1034025">
                  <a:extLst>
                    <a:ext uri="{9D8B030D-6E8A-4147-A177-3AD203B41FA5}">
                      <a16:colId xmlns:a16="http://schemas.microsoft.com/office/drawing/2014/main" val="20000"/>
                    </a:ext>
                  </a:extLst>
                </a:gridCol>
                <a:gridCol w="1443850">
                  <a:extLst>
                    <a:ext uri="{9D8B030D-6E8A-4147-A177-3AD203B41FA5}">
                      <a16:colId xmlns:a16="http://schemas.microsoft.com/office/drawing/2014/main" val="20001"/>
                    </a:ext>
                  </a:extLst>
                </a:gridCol>
                <a:gridCol w="1443850">
                  <a:extLst>
                    <a:ext uri="{9D8B030D-6E8A-4147-A177-3AD203B41FA5}">
                      <a16:colId xmlns:a16="http://schemas.microsoft.com/office/drawing/2014/main" val="20002"/>
                    </a:ext>
                  </a:extLst>
                </a:gridCol>
                <a:gridCol w="1443850">
                  <a:extLst>
                    <a:ext uri="{9D8B030D-6E8A-4147-A177-3AD203B41FA5}">
                      <a16:colId xmlns:a16="http://schemas.microsoft.com/office/drawing/2014/main" val="20003"/>
                    </a:ext>
                  </a:extLst>
                </a:gridCol>
                <a:gridCol w="1443850">
                  <a:extLst>
                    <a:ext uri="{9D8B030D-6E8A-4147-A177-3AD203B41FA5}">
                      <a16:colId xmlns:a16="http://schemas.microsoft.com/office/drawing/2014/main" val="20004"/>
                    </a:ext>
                  </a:extLst>
                </a:gridCol>
                <a:gridCol w="1443850">
                  <a:extLst>
                    <a:ext uri="{9D8B030D-6E8A-4147-A177-3AD203B41FA5}">
                      <a16:colId xmlns:a16="http://schemas.microsoft.com/office/drawing/2014/main" val="20005"/>
                    </a:ext>
                  </a:extLst>
                </a:gridCol>
                <a:gridCol w="1443850">
                  <a:extLst>
                    <a:ext uri="{9D8B030D-6E8A-4147-A177-3AD203B41FA5}">
                      <a16:colId xmlns:a16="http://schemas.microsoft.com/office/drawing/2014/main" val="20006"/>
                    </a:ext>
                  </a:extLst>
                </a:gridCol>
                <a:gridCol w="1443850">
                  <a:extLst>
                    <a:ext uri="{9D8B030D-6E8A-4147-A177-3AD203B41FA5}">
                      <a16:colId xmlns:a16="http://schemas.microsoft.com/office/drawing/2014/main" val="20007"/>
                    </a:ext>
                  </a:extLst>
                </a:gridCol>
              </a:tblGrid>
              <a:tr h="1012550">
                <a:tc>
                  <a:txBody>
                    <a:bodyPr/>
                    <a:lstStyle/>
                    <a:p>
                      <a:pPr marL="0" marR="0" lvl="0" indent="0" algn="l" rtl="0">
                        <a:lnSpc>
                          <a:spcPct val="100000"/>
                        </a:lnSpc>
                        <a:spcBef>
                          <a:spcPts val="0"/>
                        </a:spcBef>
                        <a:spcAft>
                          <a:spcPts val="0"/>
                        </a:spcAft>
                        <a:buClr>
                          <a:srgbClr val="000000"/>
                        </a:buClr>
                        <a:buSzPts val="1000"/>
                        <a:buFont typeface="Arial"/>
                        <a:buNone/>
                      </a:pPr>
                      <a:endParaRPr sz="1000" u="none" strike="noStrike" cap="none">
                        <a:latin typeface="Times New Roman"/>
                        <a:ea typeface="Times New Roman"/>
                        <a:cs typeface="Times New Roman"/>
                        <a:sym typeface="Times New Roman"/>
                      </a:endParaRPr>
                    </a:p>
                  </a:txBody>
                  <a:tcPr marL="0" marR="0" marT="0" marB="0">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solidFill>
                      <a:srgbClr val="F8F8F8"/>
                    </a:solidFill>
                  </a:tcPr>
                </a:tc>
                <a:tc>
                  <a:txBody>
                    <a:bodyPr/>
                    <a:lstStyle/>
                    <a:p>
                      <a:pPr marL="50165" marR="0" lvl="0" indent="0" algn="l" rtl="0">
                        <a:lnSpc>
                          <a:spcPct val="100000"/>
                        </a:lnSpc>
                        <a:spcBef>
                          <a:spcPts val="0"/>
                        </a:spcBef>
                        <a:spcAft>
                          <a:spcPts val="0"/>
                        </a:spcAft>
                        <a:buClr>
                          <a:srgbClr val="000000"/>
                        </a:buClr>
                        <a:buSzPts val="1100"/>
                        <a:buFont typeface="Arial"/>
                        <a:buNone/>
                      </a:pPr>
                      <a:r>
                        <a:rPr lang="en-US" sz="1200" b="1" u="none" strike="noStrike" cap="none">
                          <a:latin typeface="Arial"/>
                          <a:ea typeface="Arial"/>
                          <a:cs typeface="Arial"/>
                          <a:sym typeface="Arial"/>
                        </a:rPr>
                        <a:t>In-Seat Classes?</a:t>
                      </a:r>
                      <a:endParaRPr sz="1200" u="none" strike="noStrike" cap="none">
                        <a:latin typeface="Arial"/>
                        <a:ea typeface="Arial"/>
                        <a:cs typeface="Arial"/>
                        <a:sym typeface="Arial"/>
                      </a:endParaRPr>
                    </a:p>
                  </a:txBody>
                  <a:tcPr marL="0" marR="0" marT="12700" marB="0">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solidFill>
                      <a:srgbClr val="F8F8F8"/>
                    </a:solidFill>
                  </a:tcPr>
                </a:tc>
                <a:tc>
                  <a:txBody>
                    <a:bodyPr/>
                    <a:lstStyle/>
                    <a:p>
                      <a:pPr marL="50800" marR="144780" lvl="0" indent="0" algn="l" rtl="0">
                        <a:lnSpc>
                          <a:spcPct val="100000"/>
                        </a:lnSpc>
                        <a:spcBef>
                          <a:spcPts val="0"/>
                        </a:spcBef>
                        <a:spcAft>
                          <a:spcPts val="0"/>
                        </a:spcAft>
                        <a:buClr>
                          <a:srgbClr val="000000"/>
                        </a:buClr>
                        <a:buSzPts val="1100"/>
                        <a:buFont typeface="Arial"/>
                        <a:buNone/>
                      </a:pPr>
                      <a:r>
                        <a:rPr lang="en-US" sz="1200" b="1" u="none" strike="noStrike" cap="none">
                          <a:latin typeface="Arial"/>
                          <a:ea typeface="Arial"/>
                          <a:cs typeface="Arial"/>
                          <a:sym typeface="Arial"/>
                        </a:rPr>
                        <a:t>Residence Halls  and Dining  Services?</a:t>
                      </a:r>
                      <a:endParaRPr sz="1200" u="none" strike="noStrike" cap="none">
                        <a:latin typeface="Arial"/>
                        <a:ea typeface="Arial"/>
                        <a:cs typeface="Arial"/>
                        <a:sym typeface="Arial"/>
                      </a:endParaRPr>
                    </a:p>
                  </a:txBody>
                  <a:tcPr marL="0" marR="0" marT="12700" marB="0">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solidFill>
                      <a:srgbClr val="F8F8F8"/>
                    </a:solidFill>
                  </a:tcPr>
                </a:tc>
                <a:tc>
                  <a:txBody>
                    <a:bodyPr/>
                    <a:lstStyle/>
                    <a:p>
                      <a:pPr marL="50800" marR="306070" lvl="0" indent="0" algn="l" rtl="0">
                        <a:lnSpc>
                          <a:spcPct val="100000"/>
                        </a:lnSpc>
                        <a:spcBef>
                          <a:spcPts val="0"/>
                        </a:spcBef>
                        <a:spcAft>
                          <a:spcPts val="0"/>
                        </a:spcAft>
                        <a:buClr>
                          <a:srgbClr val="000000"/>
                        </a:buClr>
                        <a:buSzPts val="1100"/>
                        <a:buFont typeface="Arial"/>
                        <a:buNone/>
                      </a:pPr>
                      <a:r>
                        <a:rPr lang="en-US" sz="1200" b="1" u="none" strike="noStrike" cap="none">
                          <a:latin typeface="Arial"/>
                          <a:ea typeface="Arial"/>
                          <a:cs typeface="Arial"/>
                          <a:sym typeface="Arial"/>
                        </a:rPr>
                        <a:t>Return of Full  Work Force?</a:t>
                      </a:r>
                      <a:endParaRPr sz="1200" u="none" strike="noStrike" cap="none">
                        <a:latin typeface="Arial"/>
                        <a:ea typeface="Arial"/>
                        <a:cs typeface="Arial"/>
                        <a:sym typeface="Arial"/>
                      </a:endParaRPr>
                    </a:p>
                  </a:txBody>
                  <a:tcPr marL="0" marR="0" marT="12700" marB="0">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solidFill>
                      <a:srgbClr val="F8F8F8"/>
                    </a:solidFill>
                  </a:tcPr>
                </a:tc>
                <a:tc>
                  <a:txBody>
                    <a:bodyPr/>
                    <a:lstStyle/>
                    <a:p>
                      <a:pPr marL="50800" marR="0" lvl="0" indent="0" algn="l" rtl="0">
                        <a:lnSpc>
                          <a:spcPct val="100000"/>
                        </a:lnSpc>
                        <a:spcBef>
                          <a:spcPts val="0"/>
                        </a:spcBef>
                        <a:spcAft>
                          <a:spcPts val="0"/>
                        </a:spcAft>
                        <a:buClr>
                          <a:srgbClr val="000000"/>
                        </a:buClr>
                        <a:buSzPts val="1100"/>
                        <a:buFont typeface="Arial"/>
                        <a:buNone/>
                      </a:pPr>
                      <a:r>
                        <a:rPr lang="en-US" sz="1200" b="1" u="none" strike="noStrike" cap="none">
                          <a:latin typeface="Arial"/>
                          <a:ea typeface="Arial"/>
                          <a:cs typeface="Arial"/>
                          <a:sym typeface="Arial"/>
                        </a:rPr>
                        <a:t>Athletics?</a:t>
                      </a:r>
                      <a:endParaRPr sz="1200" u="none" strike="noStrike" cap="none">
                        <a:latin typeface="Arial"/>
                        <a:ea typeface="Arial"/>
                        <a:cs typeface="Arial"/>
                        <a:sym typeface="Arial"/>
                      </a:endParaRPr>
                    </a:p>
                  </a:txBody>
                  <a:tcPr marL="0" marR="0" marT="12700" marB="0">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solidFill>
                      <a:srgbClr val="F8F8F8"/>
                    </a:solidFill>
                  </a:tcPr>
                </a:tc>
                <a:tc>
                  <a:txBody>
                    <a:bodyPr/>
                    <a:lstStyle/>
                    <a:p>
                      <a:pPr marL="50800" marR="198755" lvl="0" indent="0" algn="l" rtl="0">
                        <a:lnSpc>
                          <a:spcPct val="101400"/>
                        </a:lnSpc>
                        <a:spcBef>
                          <a:spcPts val="0"/>
                        </a:spcBef>
                        <a:spcAft>
                          <a:spcPts val="0"/>
                        </a:spcAft>
                        <a:buClr>
                          <a:srgbClr val="000000"/>
                        </a:buClr>
                        <a:buSzPts val="1100"/>
                        <a:buFont typeface="Arial"/>
                        <a:buNone/>
                      </a:pPr>
                      <a:r>
                        <a:rPr lang="en-US" sz="1200" b="1" u="none" strike="noStrike" cap="none">
                          <a:latin typeface="Arial"/>
                          <a:ea typeface="Arial"/>
                          <a:cs typeface="Arial"/>
                          <a:sym typeface="Arial"/>
                        </a:rPr>
                        <a:t>Large  Gatherings?  </a:t>
                      </a:r>
                      <a:r>
                        <a:rPr lang="en-US" sz="1050" b="0" u="none" strike="noStrike" cap="none">
                          <a:latin typeface="Arial"/>
                          <a:ea typeface="Arial"/>
                          <a:cs typeface="Arial"/>
                          <a:sym typeface="Arial"/>
                        </a:rPr>
                        <a:t>(DavenFest,  Graduation and  Academic and  Sporting Events)</a:t>
                      </a:r>
                      <a:endParaRPr sz="1050" b="0" u="none" strike="noStrike" cap="none">
                        <a:latin typeface="Arial"/>
                        <a:ea typeface="Arial"/>
                        <a:cs typeface="Arial"/>
                        <a:sym typeface="Arial"/>
                      </a:endParaRPr>
                    </a:p>
                  </a:txBody>
                  <a:tcPr marL="0" marR="0" marT="10150" marB="0">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solidFill>
                      <a:srgbClr val="F8F8F8"/>
                    </a:solidFill>
                  </a:tcPr>
                </a:tc>
                <a:tc>
                  <a:txBody>
                    <a:bodyPr/>
                    <a:lstStyle/>
                    <a:p>
                      <a:pPr marL="50800" marR="109220" lvl="0" indent="0" algn="l" rtl="0">
                        <a:lnSpc>
                          <a:spcPct val="100000"/>
                        </a:lnSpc>
                        <a:spcBef>
                          <a:spcPts val="0"/>
                        </a:spcBef>
                        <a:spcAft>
                          <a:spcPts val="0"/>
                        </a:spcAft>
                        <a:buClr>
                          <a:srgbClr val="000000"/>
                        </a:buClr>
                        <a:buSzPts val="1100"/>
                        <a:buFont typeface="Arial"/>
                        <a:buNone/>
                      </a:pPr>
                      <a:r>
                        <a:rPr lang="en-US" sz="1200" b="1" u="none" strike="noStrike" cap="none">
                          <a:latin typeface="Arial"/>
                          <a:ea typeface="Arial"/>
                          <a:cs typeface="Arial"/>
                          <a:sym typeface="Arial"/>
                        </a:rPr>
                        <a:t>Camps,  Conferences and Outside  Organizations  Using Facilities?</a:t>
                      </a:r>
                      <a:endParaRPr sz="1200" u="none" strike="noStrike" cap="none">
                        <a:latin typeface="Arial"/>
                        <a:ea typeface="Arial"/>
                        <a:cs typeface="Arial"/>
                        <a:sym typeface="Arial"/>
                      </a:endParaRPr>
                    </a:p>
                  </a:txBody>
                  <a:tcPr marL="0" marR="0" marT="12700" marB="0">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solidFill>
                      <a:srgbClr val="F8F8F8"/>
                    </a:solidFill>
                  </a:tcPr>
                </a:tc>
                <a:tc>
                  <a:txBody>
                    <a:bodyPr/>
                    <a:lstStyle/>
                    <a:p>
                      <a:pPr marL="50800" marR="147955" lvl="0" indent="0" algn="l" rtl="0">
                        <a:lnSpc>
                          <a:spcPct val="100000"/>
                        </a:lnSpc>
                        <a:spcBef>
                          <a:spcPts val="0"/>
                        </a:spcBef>
                        <a:spcAft>
                          <a:spcPts val="0"/>
                        </a:spcAft>
                        <a:buClr>
                          <a:srgbClr val="000000"/>
                        </a:buClr>
                        <a:buSzPts val="1100"/>
                        <a:buFont typeface="Arial"/>
                        <a:buNone/>
                      </a:pPr>
                      <a:r>
                        <a:rPr lang="en-US" sz="1200" b="1" u="none" strike="noStrike" cap="none">
                          <a:latin typeface="Arial"/>
                          <a:ea typeface="Arial"/>
                          <a:cs typeface="Arial"/>
                          <a:sym typeface="Arial"/>
                        </a:rPr>
                        <a:t>Other Academic  Adjustments?</a:t>
                      </a:r>
                      <a:endParaRPr sz="1200" u="none" strike="noStrike" cap="none">
                        <a:latin typeface="Arial"/>
                        <a:ea typeface="Arial"/>
                        <a:cs typeface="Arial"/>
                        <a:sym typeface="Arial"/>
                      </a:endParaRPr>
                    </a:p>
                  </a:txBody>
                  <a:tcPr marL="0" marR="0" marT="12700" marB="0">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solidFill>
                      <a:srgbClr val="F8F8F8"/>
                    </a:solidFill>
                  </a:tcPr>
                </a:tc>
                <a:extLst>
                  <a:ext uri="{0D108BD9-81ED-4DB2-BD59-A6C34878D82A}">
                    <a16:rowId xmlns:a16="http://schemas.microsoft.com/office/drawing/2014/main" val="10000"/>
                  </a:ext>
                </a:extLst>
              </a:tr>
              <a:tr h="237625">
                <a:tc>
                  <a:txBody>
                    <a:bodyPr/>
                    <a:lstStyle/>
                    <a:p>
                      <a:pPr marL="50800" marR="0" lvl="0" indent="0" algn="l" rtl="0">
                        <a:lnSpc>
                          <a:spcPct val="100000"/>
                        </a:lnSpc>
                        <a:spcBef>
                          <a:spcPts val="0"/>
                        </a:spcBef>
                        <a:spcAft>
                          <a:spcPts val="0"/>
                        </a:spcAft>
                        <a:buClr>
                          <a:srgbClr val="000000"/>
                        </a:buClr>
                        <a:buSzPts val="1200"/>
                        <a:buFont typeface="Arial"/>
                        <a:buNone/>
                      </a:pPr>
                      <a:r>
                        <a:rPr lang="en-US" sz="1200" b="1" u="none" strike="noStrike" cap="none">
                          <a:latin typeface="Arial"/>
                          <a:ea typeface="Arial"/>
                          <a:cs typeface="Arial"/>
                          <a:sym typeface="Arial"/>
                        </a:rPr>
                        <a:t>Yes</a:t>
                      </a:r>
                      <a:endParaRPr sz="1200" u="none" strike="noStrike" cap="none">
                        <a:latin typeface="Arial"/>
                        <a:ea typeface="Arial"/>
                        <a:cs typeface="Arial"/>
                        <a:sym typeface="Arial"/>
                      </a:endParaRPr>
                    </a:p>
                  </a:txBody>
                  <a:tcPr marL="0" marR="0" marT="8900" marB="0">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solidFill>
                      <a:srgbClr val="D1D3D4"/>
                    </a:solidFill>
                  </a:tcPr>
                </a:tc>
                <a:tc>
                  <a:txBody>
                    <a:bodyPr/>
                    <a:lstStyle/>
                    <a:p>
                      <a:pPr marL="50165" marR="0" lvl="0" indent="0" algn="ctr" rtl="0">
                        <a:lnSpc>
                          <a:spcPct val="100000"/>
                        </a:lnSpc>
                        <a:spcBef>
                          <a:spcPts val="0"/>
                        </a:spcBef>
                        <a:spcAft>
                          <a:spcPts val="0"/>
                        </a:spcAft>
                        <a:buClr>
                          <a:srgbClr val="000000"/>
                        </a:buClr>
                        <a:buSzPts val="1200"/>
                        <a:buFont typeface="Arial"/>
                        <a:buNone/>
                      </a:pPr>
                      <a:r>
                        <a:rPr lang="en-US" sz="1200" b="1" u="none" strike="noStrike" cap="none">
                          <a:latin typeface="Arial"/>
                          <a:ea typeface="Arial"/>
                          <a:cs typeface="Arial"/>
                          <a:sym typeface="Arial"/>
                        </a:rPr>
                        <a:t>X</a:t>
                      </a:r>
                      <a:endParaRPr sz="1200" u="none" strike="noStrike" cap="none">
                        <a:latin typeface="Arial"/>
                        <a:ea typeface="Arial"/>
                        <a:cs typeface="Arial"/>
                        <a:sym typeface="Arial"/>
                      </a:endParaRPr>
                    </a:p>
                  </a:txBody>
                  <a:tcPr marL="0" marR="0" marT="8900" marB="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solidFill>
                      <a:srgbClr val="D1D3D4"/>
                    </a:solidFill>
                  </a:tcPr>
                </a:tc>
                <a:tc>
                  <a:txBody>
                    <a:bodyPr/>
                    <a:lstStyle/>
                    <a:p>
                      <a:pPr marL="50165" marR="0" lvl="0" indent="0" algn="ctr" rtl="0">
                        <a:lnSpc>
                          <a:spcPct val="100000"/>
                        </a:lnSpc>
                        <a:spcBef>
                          <a:spcPts val="0"/>
                        </a:spcBef>
                        <a:spcAft>
                          <a:spcPts val="0"/>
                        </a:spcAft>
                        <a:buClr>
                          <a:srgbClr val="000000"/>
                        </a:buClr>
                        <a:buSzPts val="1200"/>
                        <a:buFont typeface="Arial"/>
                        <a:buNone/>
                      </a:pPr>
                      <a:r>
                        <a:rPr lang="en-US" sz="1200" b="1" u="none" strike="noStrike" cap="none">
                          <a:latin typeface="Arial"/>
                          <a:ea typeface="Arial"/>
                          <a:cs typeface="Arial"/>
                          <a:sym typeface="Arial"/>
                        </a:rPr>
                        <a:t>X</a:t>
                      </a:r>
                      <a:endParaRPr sz="1200" u="none" strike="noStrike" cap="none">
                        <a:latin typeface="Arial"/>
                        <a:ea typeface="Arial"/>
                        <a:cs typeface="Arial"/>
                        <a:sym typeface="Arial"/>
                      </a:endParaRPr>
                    </a:p>
                  </a:txBody>
                  <a:tcPr marL="0" marR="0" marT="8900" marB="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solidFill>
                      <a:srgbClr val="D1D3D4"/>
                    </a:solidFill>
                  </a:tcPr>
                </a:tc>
                <a:tc>
                  <a:txBody>
                    <a:bodyPr/>
                    <a:lstStyle/>
                    <a:p>
                      <a:pPr marL="50165" marR="0" lvl="0" indent="0" algn="ctr" rtl="0">
                        <a:lnSpc>
                          <a:spcPct val="100000"/>
                        </a:lnSpc>
                        <a:spcBef>
                          <a:spcPts val="0"/>
                        </a:spcBef>
                        <a:spcAft>
                          <a:spcPts val="0"/>
                        </a:spcAft>
                        <a:buClr>
                          <a:srgbClr val="000000"/>
                        </a:buClr>
                        <a:buSzPts val="1200"/>
                        <a:buFont typeface="Arial"/>
                        <a:buNone/>
                      </a:pPr>
                      <a:r>
                        <a:rPr lang="en-US" sz="1200" b="1" u="none" strike="noStrike" cap="none">
                          <a:latin typeface="Arial"/>
                          <a:ea typeface="Arial"/>
                          <a:cs typeface="Arial"/>
                          <a:sym typeface="Arial"/>
                        </a:rPr>
                        <a:t>X</a:t>
                      </a:r>
                      <a:endParaRPr sz="1200" u="none" strike="noStrike" cap="none">
                        <a:latin typeface="Arial"/>
                        <a:ea typeface="Arial"/>
                        <a:cs typeface="Arial"/>
                        <a:sym typeface="Arial"/>
                      </a:endParaRPr>
                    </a:p>
                  </a:txBody>
                  <a:tcPr marL="0" marR="0" marT="8900" marB="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solidFill>
                      <a:srgbClr val="D1D3D4"/>
                    </a:solidFill>
                  </a:tcPr>
                </a:tc>
                <a:tc>
                  <a:txBody>
                    <a:bodyPr/>
                    <a:lstStyle/>
                    <a:p>
                      <a:pPr marL="0" marR="0" lvl="0" indent="0" algn="ctr" rtl="0">
                        <a:lnSpc>
                          <a:spcPct val="100000"/>
                        </a:lnSpc>
                        <a:spcBef>
                          <a:spcPts val="0"/>
                        </a:spcBef>
                        <a:spcAft>
                          <a:spcPts val="0"/>
                        </a:spcAft>
                        <a:buClr>
                          <a:srgbClr val="000000"/>
                        </a:buClr>
                        <a:buSzPts val="1000"/>
                        <a:buFont typeface="Arial"/>
                        <a:buNone/>
                      </a:pPr>
                      <a:endParaRPr sz="1000" u="none" strike="noStrike" cap="none">
                        <a:latin typeface="Times New Roman"/>
                        <a:ea typeface="Times New Roman"/>
                        <a:cs typeface="Times New Roman"/>
                        <a:sym typeface="Times New Roman"/>
                      </a:endParaRPr>
                    </a:p>
                  </a:txBody>
                  <a:tcPr marL="0" marR="0" marT="0" marB="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solidFill>
                      <a:srgbClr val="D1D3D4"/>
                    </a:solidFill>
                  </a:tcPr>
                </a:tc>
                <a:tc>
                  <a:txBody>
                    <a:bodyPr/>
                    <a:lstStyle/>
                    <a:p>
                      <a:pPr marL="50165" marR="0" lvl="0" indent="0" algn="ctr" rtl="0">
                        <a:lnSpc>
                          <a:spcPct val="100000"/>
                        </a:lnSpc>
                        <a:spcBef>
                          <a:spcPts val="0"/>
                        </a:spcBef>
                        <a:spcAft>
                          <a:spcPts val="0"/>
                        </a:spcAft>
                        <a:buClr>
                          <a:srgbClr val="000000"/>
                        </a:buClr>
                        <a:buSzPts val="1200"/>
                        <a:buFont typeface="Arial"/>
                        <a:buNone/>
                      </a:pPr>
                      <a:endParaRPr sz="1200" u="none" strike="noStrike" cap="none">
                        <a:latin typeface="Arial"/>
                        <a:ea typeface="Arial"/>
                        <a:cs typeface="Arial"/>
                        <a:sym typeface="Arial"/>
                      </a:endParaRPr>
                    </a:p>
                  </a:txBody>
                  <a:tcPr marL="0" marR="0" marT="8900" marB="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solidFill>
                      <a:srgbClr val="D1D3D4"/>
                    </a:solidFill>
                  </a:tcPr>
                </a:tc>
                <a:tc>
                  <a:txBody>
                    <a:bodyPr/>
                    <a:lstStyle/>
                    <a:p>
                      <a:pPr marL="50165" marR="0" lvl="0" indent="0" algn="ctr" rtl="0">
                        <a:lnSpc>
                          <a:spcPct val="100000"/>
                        </a:lnSpc>
                        <a:spcBef>
                          <a:spcPts val="0"/>
                        </a:spcBef>
                        <a:spcAft>
                          <a:spcPts val="0"/>
                        </a:spcAft>
                        <a:buClr>
                          <a:srgbClr val="000000"/>
                        </a:buClr>
                        <a:buSzPts val="1200"/>
                        <a:buFont typeface="Arial"/>
                        <a:buNone/>
                      </a:pPr>
                      <a:endParaRPr sz="1200" u="none" strike="noStrike" cap="none">
                        <a:latin typeface="Arial"/>
                        <a:ea typeface="Arial"/>
                        <a:cs typeface="Arial"/>
                        <a:sym typeface="Arial"/>
                      </a:endParaRPr>
                    </a:p>
                  </a:txBody>
                  <a:tcPr marL="0" marR="0" marT="8900" marB="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solidFill>
                      <a:srgbClr val="D1D3D4"/>
                    </a:solidFill>
                  </a:tcPr>
                </a:tc>
                <a:tc>
                  <a:txBody>
                    <a:bodyPr/>
                    <a:lstStyle/>
                    <a:p>
                      <a:pPr marL="0" marR="0" lvl="0" indent="0" algn="ctr" rtl="0">
                        <a:lnSpc>
                          <a:spcPct val="100000"/>
                        </a:lnSpc>
                        <a:spcBef>
                          <a:spcPts val="0"/>
                        </a:spcBef>
                        <a:spcAft>
                          <a:spcPts val="0"/>
                        </a:spcAft>
                        <a:buClr>
                          <a:srgbClr val="000000"/>
                        </a:buClr>
                        <a:buSzPts val="1000"/>
                        <a:buFont typeface="Arial"/>
                        <a:buNone/>
                      </a:pPr>
                      <a:endParaRPr sz="1000" u="none" strike="noStrike" cap="none">
                        <a:latin typeface="Times New Roman"/>
                        <a:ea typeface="Times New Roman"/>
                        <a:cs typeface="Times New Roman"/>
                        <a:sym typeface="Times New Roman"/>
                      </a:endParaRPr>
                    </a:p>
                  </a:txBody>
                  <a:tcPr marL="0" marR="0" marT="0" marB="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solidFill>
                      <a:srgbClr val="D1D3D4"/>
                    </a:solidFill>
                  </a:tcPr>
                </a:tc>
                <a:extLst>
                  <a:ext uri="{0D108BD9-81ED-4DB2-BD59-A6C34878D82A}">
                    <a16:rowId xmlns:a16="http://schemas.microsoft.com/office/drawing/2014/main" val="10001"/>
                  </a:ext>
                </a:extLst>
              </a:tr>
              <a:tr h="257700">
                <a:tc>
                  <a:txBody>
                    <a:bodyPr/>
                    <a:lstStyle/>
                    <a:p>
                      <a:pPr marL="50165" marR="0" lvl="0" indent="0" algn="l" rtl="0">
                        <a:lnSpc>
                          <a:spcPct val="100000"/>
                        </a:lnSpc>
                        <a:spcBef>
                          <a:spcPts val="0"/>
                        </a:spcBef>
                        <a:spcAft>
                          <a:spcPts val="0"/>
                        </a:spcAft>
                        <a:buClr>
                          <a:srgbClr val="000000"/>
                        </a:buClr>
                        <a:buSzPts val="1200"/>
                        <a:buFont typeface="Arial"/>
                        <a:buNone/>
                      </a:pPr>
                      <a:r>
                        <a:rPr lang="en-US" sz="1200" b="1" u="none" strike="noStrike" cap="none">
                          <a:latin typeface="Arial"/>
                          <a:ea typeface="Arial"/>
                          <a:cs typeface="Arial"/>
                          <a:sym typeface="Arial"/>
                        </a:rPr>
                        <a:t>No</a:t>
                      </a:r>
                      <a:endParaRPr sz="1200" u="none" strike="noStrike" cap="none">
                        <a:latin typeface="Arial"/>
                        <a:ea typeface="Arial"/>
                        <a:cs typeface="Arial"/>
                        <a:sym typeface="Arial"/>
                      </a:endParaRPr>
                    </a:p>
                  </a:txBody>
                  <a:tcPr marL="0" marR="0" marT="8900" marB="0">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solidFill>
                      <a:srgbClr val="E6E7E8"/>
                    </a:solidFill>
                  </a:tcPr>
                </a:tc>
                <a:tc>
                  <a:txBody>
                    <a:bodyPr/>
                    <a:lstStyle/>
                    <a:p>
                      <a:pPr marL="0" marR="0" lvl="0" indent="0" algn="ctr" rtl="0">
                        <a:lnSpc>
                          <a:spcPct val="100000"/>
                        </a:lnSpc>
                        <a:spcBef>
                          <a:spcPts val="0"/>
                        </a:spcBef>
                        <a:spcAft>
                          <a:spcPts val="0"/>
                        </a:spcAft>
                        <a:buClr>
                          <a:srgbClr val="000000"/>
                        </a:buClr>
                        <a:buSzPts val="1000"/>
                        <a:buFont typeface="Arial"/>
                        <a:buNone/>
                      </a:pPr>
                      <a:endParaRPr sz="1000" u="none" strike="noStrike" cap="none">
                        <a:latin typeface="Times New Roman"/>
                        <a:ea typeface="Times New Roman"/>
                        <a:cs typeface="Times New Roman"/>
                        <a:sym typeface="Times New Roman"/>
                      </a:endParaRPr>
                    </a:p>
                  </a:txBody>
                  <a:tcPr marL="0" marR="0" marT="0" marB="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solidFill>
                      <a:srgbClr val="E6E7E8"/>
                    </a:solidFill>
                  </a:tcPr>
                </a:tc>
                <a:tc>
                  <a:txBody>
                    <a:bodyPr/>
                    <a:lstStyle/>
                    <a:p>
                      <a:pPr marL="0" marR="0" lvl="0" indent="0" algn="ctr" rtl="0">
                        <a:lnSpc>
                          <a:spcPct val="100000"/>
                        </a:lnSpc>
                        <a:spcBef>
                          <a:spcPts val="0"/>
                        </a:spcBef>
                        <a:spcAft>
                          <a:spcPts val="0"/>
                        </a:spcAft>
                        <a:buClr>
                          <a:srgbClr val="000000"/>
                        </a:buClr>
                        <a:buSzPts val="1000"/>
                        <a:buFont typeface="Arial"/>
                        <a:buNone/>
                      </a:pPr>
                      <a:endParaRPr sz="1000" u="none" strike="noStrike" cap="none">
                        <a:latin typeface="Times New Roman"/>
                        <a:ea typeface="Times New Roman"/>
                        <a:cs typeface="Times New Roman"/>
                        <a:sym typeface="Times New Roman"/>
                      </a:endParaRPr>
                    </a:p>
                  </a:txBody>
                  <a:tcPr marL="0" marR="0" marT="0" marB="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solidFill>
                      <a:srgbClr val="E6E7E8"/>
                    </a:solidFill>
                  </a:tcPr>
                </a:tc>
                <a:tc>
                  <a:txBody>
                    <a:bodyPr/>
                    <a:lstStyle/>
                    <a:p>
                      <a:pPr marL="0" marR="0" lvl="0" indent="0" algn="ctr" rtl="0">
                        <a:lnSpc>
                          <a:spcPct val="100000"/>
                        </a:lnSpc>
                        <a:spcBef>
                          <a:spcPts val="0"/>
                        </a:spcBef>
                        <a:spcAft>
                          <a:spcPts val="0"/>
                        </a:spcAft>
                        <a:buClr>
                          <a:srgbClr val="000000"/>
                        </a:buClr>
                        <a:buSzPts val="1000"/>
                        <a:buFont typeface="Arial"/>
                        <a:buNone/>
                      </a:pPr>
                      <a:endParaRPr sz="1000" u="none" strike="noStrike" cap="none">
                        <a:latin typeface="Times New Roman"/>
                        <a:ea typeface="Times New Roman"/>
                        <a:cs typeface="Times New Roman"/>
                        <a:sym typeface="Times New Roman"/>
                      </a:endParaRPr>
                    </a:p>
                  </a:txBody>
                  <a:tcPr marL="0" marR="0" marT="0" marB="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solidFill>
                      <a:srgbClr val="E6E7E8"/>
                    </a:solidFill>
                  </a:tcPr>
                </a:tc>
                <a:tc>
                  <a:txBody>
                    <a:bodyPr/>
                    <a:lstStyle/>
                    <a:p>
                      <a:pPr marL="0" marR="0" lvl="0" indent="0" algn="ctr" rtl="0">
                        <a:lnSpc>
                          <a:spcPct val="100000"/>
                        </a:lnSpc>
                        <a:spcBef>
                          <a:spcPts val="0"/>
                        </a:spcBef>
                        <a:spcAft>
                          <a:spcPts val="0"/>
                        </a:spcAft>
                        <a:buClr>
                          <a:srgbClr val="000000"/>
                        </a:buClr>
                        <a:buSzPts val="1000"/>
                        <a:buFont typeface="Arial"/>
                        <a:buNone/>
                      </a:pPr>
                      <a:endParaRPr sz="1000" u="none" strike="noStrike" cap="none">
                        <a:latin typeface="Times New Roman"/>
                        <a:ea typeface="Times New Roman"/>
                        <a:cs typeface="Times New Roman"/>
                        <a:sym typeface="Times New Roman"/>
                      </a:endParaRPr>
                    </a:p>
                  </a:txBody>
                  <a:tcPr marL="0" marR="0" marT="0" marB="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solidFill>
                      <a:srgbClr val="E6E7E8"/>
                    </a:solidFill>
                  </a:tcPr>
                </a:tc>
                <a:tc>
                  <a:txBody>
                    <a:bodyPr/>
                    <a:lstStyle/>
                    <a:p>
                      <a:pPr marL="0" marR="0" lvl="0" indent="0" algn="ctr" rtl="0">
                        <a:lnSpc>
                          <a:spcPct val="100000"/>
                        </a:lnSpc>
                        <a:spcBef>
                          <a:spcPts val="0"/>
                        </a:spcBef>
                        <a:spcAft>
                          <a:spcPts val="0"/>
                        </a:spcAft>
                        <a:buClr>
                          <a:srgbClr val="000000"/>
                        </a:buClr>
                        <a:buSzPts val="1000"/>
                        <a:buFont typeface="Arial"/>
                        <a:buNone/>
                      </a:pPr>
                      <a:endParaRPr sz="1000" u="none" strike="noStrike" cap="none">
                        <a:latin typeface="Times New Roman"/>
                        <a:ea typeface="Times New Roman"/>
                        <a:cs typeface="Times New Roman"/>
                        <a:sym typeface="Times New Roman"/>
                      </a:endParaRPr>
                    </a:p>
                  </a:txBody>
                  <a:tcPr marL="0" marR="0" marT="0" marB="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solidFill>
                      <a:srgbClr val="E6E7E8"/>
                    </a:solidFill>
                  </a:tcPr>
                </a:tc>
                <a:tc>
                  <a:txBody>
                    <a:bodyPr/>
                    <a:lstStyle/>
                    <a:p>
                      <a:pPr marL="0" marR="0" lvl="0" indent="0" algn="ctr" rtl="0">
                        <a:lnSpc>
                          <a:spcPct val="100000"/>
                        </a:lnSpc>
                        <a:spcBef>
                          <a:spcPts val="0"/>
                        </a:spcBef>
                        <a:spcAft>
                          <a:spcPts val="0"/>
                        </a:spcAft>
                        <a:buClr>
                          <a:srgbClr val="000000"/>
                        </a:buClr>
                        <a:buSzPts val="1000"/>
                        <a:buFont typeface="Arial"/>
                        <a:buNone/>
                      </a:pPr>
                      <a:endParaRPr sz="1000" u="none" strike="noStrike" cap="none">
                        <a:latin typeface="Times New Roman"/>
                        <a:ea typeface="Times New Roman"/>
                        <a:cs typeface="Times New Roman"/>
                        <a:sym typeface="Times New Roman"/>
                      </a:endParaRPr>
                    </a:p>
                  </a:txBody>
                  <a:tcPr marL="0" marR="0" marT="0" marB="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solidFill>
                      <a:srgbClr val="E6E7E8"/>
                    </a:solidFill>
                  </a:tcPr>
                </a:tc>
                <a:tc>
                  <a:txBody>
                    <a:bodyPr/>
                    <a:lstStyle/>
                    <a:p>
                      <a:pPr marL="50165" marR="0" lvl="0" indent="0" algn="ctr" rtl="0">
                        <a:lnSpc>
                          <a:spcPct val="100000"/>
                        </a:lnSpc>
                        <a:spcBef>
                          <a:spcPts val="0"/>
                        </a:spcBef>
                        <a:spcAft>
                          <a:spcPts val="0"/>
                        </a:spcAft>
                        <a:buClr>
                          <a:srgbClr val="000000"/>
                        </a:buClr>
                        <a:buSzPts val="1200"/>
                        <a:buFont typeface="Arial"/>
                        <a:buNone/>
                      </a:pPr>
                      <a:r>
                        <a:rPr lang="en-US" sz="1200" b="1" u="none" strike="noStrike" cap="none">
                          <a:latin typeface="Arial"/>
                          <a:ea typeface="Arial"/>
                          <a:cs typeface="Arial"/>
                          <a:sym typeface="Arial"/>
                        </a:rPr>
                        <a:t>X</a:t>
                      </a:r>
                      <a:endParaRPr sz="1200" u="none" strike="noStrike" cap="none">
                        <a:latin typeface="Arial"/>
                        <a:ea typeface="Arial"/>
                        <a:cs typeface="Arial"/>
                        <a:sym typeface="Arial"/>
                      </a:endParaRPr>
                    </a:p>
                  </a:txBody>
                  <a:tcPr marL="0" marR="0" marT="8900" marB="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solidFill>
                      <a:srgbClr val="E6E7E8"/>
                    </a:solidFill>
                  </a:tcPr>
                </a:tc>
                <a:extLst>
                  <a:ext uri="{0D108BD9-81ED-4DB2-BD59-A6C34878D82A}">
                    <a16:rowId xmlns:a16="http://schemas.microsoft.com/office/drawing/2014/main" val="10002"/>
                  </a:ext>
                </a:extLst>
              </a:tr>
              <a:tr h="257700">
                <a:tc>
                  <a:txBody>
                    <a:bodyPr/>
                    <a:lstStyle/>
                    <a:p>
                      <a:pPr marL="50165" marR="0" lvl="0" indent="0" algn="l" rtl="0">
                        <a:lnSpc>
                          <a:spcPct val="100000"/>
                        </a:lnSpc>
                        <a:spcBef>
                          <a:spcPts val="0"/>
                        </a:spcBef>
                        <a:spcAft>
                          <a:spcPts val="0"/>
                        </a:spcAft>
                        <a:buClr>
                          <a:srgbClr val="000000"/>
                        </a:buClr>
                        <a:buSzPts val="1200"/>
                        <a:buFont typeface="Arial"/>
                        <a:buNone/>
                      </a:pPr>
                      <a:r>
                        <a:rPr lang="en-US" sz="1200" b="1" u="none" strike="noStrike" cap="none">
                          <a:latin typeface="Arial"/>
                          <a:ea typeface="Arial"/>
                          <a:cs typeface="Arial"/>
                          <a:sym typeface="Arial"/>
                        </a:rPr>
                        <a:t>Modified</a:t>
                      </a:r>
                      <a:endParaRPr sz="1200" u="none" strike="noStrike" cap="none">
                        <a:latin typeface="Arial"/>
                        <a:ea typeface="Arial"/>
                        <a:cs typeface="Arial"/>
                        <a:sym typeface="Arial"/>
                      </a:endParaRPr>
                    </a:p>
                  </a:txBody>
                  <a:tcPr marL="0" marR="0" marT="8900" marB="0">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solidFill>
                      <a:srgbClr val="D1D3D4"/>
                    </a:solidFill>
                  </a:tcPr>
                </a:tc>
                <a:tc>
                  <a:txBody>
                    <a:bodyPr/>
                    <a:lstStyle/>
                    <a:p>
                      <a:pPr marL="0" marR="0" lvl="0" indent="0" algn="ctr" rtl="0">
                        <a:lnSpc>
                          <a:spcPct val="100000"/>
                        </a:lnSpc>
                        <a:spcBef>
                          <a:spcPts val="0"/>
                        </a:spcBef>
                        <a:spcAft>
                          <a:spcPts val="0"/>
                        </a:spcAft>
                        <a:buClr>
                          <a:srgbClr val="000000"/>
                        </a:buClr>
                        <a:buSzPts val="1000"/>
                        <a:buFont typeface="Arial"/>
                        <a:buNone/>
                      </a:pPr>
                      <a:endParaRPr sz="1000" u="none" strike="noStrike" cap="none">
                        <a:latin typeface="Times New Roman"/>
                        <a:ea typeface="Times New Roman"/>
                        <a:cs typeface="Times New Roman"/>
                        <a:sym typeface="Times New Roman"/>
                      </a:endParaRPr>
                    </a:p>
                  </a:txBody>
                  <a:tcPr marL="0" marR="0" marT="0" marB="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solidFill>
                      <a:srgbClr val="D1D3D4"/>
                    </a:solidFill>
                  </a:tcPr>
                </a:tc>
                <a:tc>
                  <a:txBody>
                    <a:bodyPr/>
                    <a:lstStyle/>
                    <a:p>
                      <a:pPr marL="0" marR="0" lvl="0" indent="0" algn="ctr" rtl="0">
                        <a:lnSpc>
                          <a:spcPct val="100000"/>
                        </a:lnSpc>
                        <a:spcBef>
                          <a:spcPts val="0"/>
                        </a:spcBef>
                        <a:spcAft>
                          <a:spcPts val="0"/>
                        </a:spcAft>
                        <a:buClr>
                          <a:srgbClr val="000000"/>
                        </a:buClr>
                        <a:buSzPts val="1000"/>
                        <a:buFont typeface="Arial"/>
                        <a:buNone/>
                      </a:pPr>
                      <a:endParaRPr sz="1000" u="none" strike="noStrike" cap="none">
                        <a:latin typeface="Times New Roman"/>
                        <a:ea typeface="Times New Roman"/>
                        <a:cs typeface="Times New Roman"/>
                        <a:sym typeface="Times New Roman"/>
                      </a:endParaRPr>
                    </a:p>
                  </a:txBody>
                  <a:tcPr marL="0" marR="0" marT="0" marB="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solidFill>
                      <a:srgbClr val="D1D3D4"/>
                    </a:solidFill>
                  </a:tcPr>
                </a:tc>
                <a:tc>
                  <a:txBody>
                    <a:bodyPr/>
                    <a:lstStyle/>
                    <a:p>
                      <a:pPr marL="0" marR="0" lvl="0" indent="0" algn="ctr" rtl="0">
                        <a:lnSpc>
                          <a:spcPct val="100000"/>
                        </a:lnSpc>
                        <a:spcBef>
                          <a:spcPts val="0"/>
                        </a:spcBef>
                        <a:spcAft>
                          <a:spcPts val="0"/>
                        </a:spcAft>
                        <a:buClr>
                          <a:srgbClr val="000000"/>
                        </a:buClr>
                        <a:buSzPts val="1000"/>
                        <a:buFont typeface="Arial"/>
                        <a:buNone/>
                      </a:pPr>
                      <a:endParaRPr sz="1000" u="none" strike="noStrike" cap="none">
                        <a:latin typeface="Times New Roman"/>
                        <a:ea typeface="Times New Roman"/>
                        <a:cs typeface="Times New Roman"/>
                        <a:sym typeface="Times New Roman"/>
                      </a:endParaRPr>
                    </a:p>
                  </a:txBody>
                  <a:tcPr marL="0" marR="0" marT="0" marB="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solidFill>
                      <a:srgbClr val="D1D3D4"/>
                    </a:solidFill>
                  </a:tcPr>
                </a:tc>
                <a:tc>
                  <a:txBody>
                    <a:bodyPr/>
                    <a:lstStyle/>
                    <a:p>
                      <a:pPr marL="50165" marR="0" lvl="0" indent="0" algn="ctr" rtl="0">
                        <a:lnSpc>
                          <a:spcPct val="100000"/>
                        </a:lnSpc>
                        <a:spcBef>
                          <a:spcPts val="0"/>
                        </a:spcBef>
                        <a:spcAft>
                          <a:spcPts val="0"/>
                        </a:spcAft>
                        <a:buClr>
                          <a:srgbClr val="000000"/>
                        </a:buClr>
                        <a:buSzPts val="1200"/>
                        <a:buFont typeface="Arial"/>
                        <a:buNone/>
                      </a:pPr>
                      <a:r>
                        <a:rPr lang="en-US" sz="1200" b="1" u="none" strike="noStrike" cap="none">
                          <a:latin typeface="Arial"/>
                          <a:ea typeface="Arial"/>
                          <a:cs typeface="Arial"/>
                          <a:sym typeface="Arial"/>
                        </a:rPr>
                        <a:t>X</a:t>
                      </a:r>
                      <a:endParaRPr sz="1200" u="none" strike="noStrike" cap="none">
                        <a:latin typeface="Arial"/>
                        <a:ea typeface="Arial"/>
                        <a:cs typeface="Arial"/>
                        <a:sym typeface="Arial"/>
                      </a:endParaRPr>
                    </a:p>
                  </a:txBody>
                  <a:tcPr marL="0" marR="0" marT="8900" marB="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solidFill>
                      <a:srgbClr val="D1D3D4"/>
                    </a:solidFill>
                  </a:tcPr>
                </a:tc>
                <a:tc>
                  <a:txBody>
                    <a:bodyPr/>
                    <a:lstStyle/>
                    <a:p>
                      <a:pPr marL="0" marR="0" lvl="0" indent="0" algn="ctr" rtl="0">
                        <a:lnSpc>
                          <a:spcPct val="100000"/>
                        </a:lnSpc>
                        <a:spcBef>
                          <a:spcPts val="0"/>
                        </a:spcBef>
                        <a:spcAft>
                          <a:spcPts val="0"/>
                        </a:spcAft>
                        <a:buClr>
                          <a:srgbClr val="000000"/>
                        </a:buClr>
                        <a:buSzPts val="1100"/>
                        <a:buFont typeface="Arial"/>
                        <a:buNone/>
                      </a:pPr>
                      <a:r>
                        <a:rPr lang="en-US" sz="1100" b="1" u="none" strike="noStrike" cap="none">
                          <a:latin typeface="Arial"/>
                          <a:ea typeface="Arial"/>
                          <a:cs typeface="Arial"/>
                          <a:sym typeface="Arial"/>
                        </a:rPr>
                        <a:t>X</a:t>
                      </a:r>
                      <a:endParaRPr sz="1100" u="none" strike="noStrike" cap="none">
                        <a:latin typeface="Arial"/>
                        <a:ea typeface="Arial"/>
                        <a:cs typeface="Arial"/>
                        <a:sym typeface="Arial"/>
                      </a:endParaRPr>
                    </a:p>
                  </a:txBody>
                  <a:tcPr marL="0" marR="0" marT="0" marB="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solidFill>
                      <a:srgbClr val="D1D3D4"/>
                    </a:solidFill>
                  </a:tcPr>
                </a:tc>
                <a:tc>
                  <a:txBody>
                    <a:bodyPr/>
                    <a:lstStyle/>
                    <a:p>
                      <a:pPr marL="0" marR="0" lvl="0" indent="0" algn="ctr" rtl="0">
                        <a:lnSpc>
                          <a:spcPct val="100000"/>
                        </a:lnSpc>
                        <a:spcBef>
                          <a:spcPts val="0"/>
                        </a:spcBef>
                        <a:spcAft>
                          <a:spcPts val="0"/>
                        </a:spcAft>
                        <a:buClr>
                          <a:srgbClr val="000000"/>
                        </a:buClr>
                        <a:buSzPts val="1000"/>
                        <a:buFont typeface="Arial"/>
                        <a:buNone/>
                      </a:pPr>
                      <a:r>
                        <a:rPr lang="en-US" sz="1000" b="1" u="none" strike="noStrike" cap="none">
                          <a:latin typeface="Arial"/>
                          <a:ea typeface="Arial"/>
                          <a:cs typeface="Arial"/>
                          <a:sym typeface="Arial"/>
                        </a:rPr>
                        <a:t>X</a:t>
                      </a:r>
                      <a:endParaRPr sz="1000" u="none" strike="noStrike" cap="none">
                        <a:latin typeface="Arial"/>
                        <a:ea typeface="Arial"/>
                        <a:cs typeface="Arial"/>
                        <a:sym typeface="Arial"/>
                      </a:endParaRPr>
                    </a:p>
                  </a:txBody>
                  <a:tcPr marL="0" marR="0" marT="0" marB="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solidFill>
                      <a:srgbClr val="D1D3D4"/>
                    </a:solidFill>
                  </a:tcPr>
                </a:tc>
                <a:tc>
                  <a:txBody>
                    <a:bodyPr/>
                    <a:lstStyle/>
                    <a:p>
                      <a:pPr marL="0" marR="0" lvl="0" indent="0" algn="ctr" rtl="0">
                        <a:lnSpc>
                          <a:spcPct val="100000"/>
                        </a:lnSpc>
                        <a:spcBef>
                          <a:spcPts val="0"/>
                        </a:spcBef>
                        <a:spcAft>
                          <a:spcPts val="0"/>
                        </a:spcAft>
                        <a:buClr>
                          <a:srgbClr val="000000"/>
                        </a:buClr>
                        <a:buSzPts val="1000"/>
                        <a:buFont typeface="Arial"/>
                        <a:buNone/>
                      </a:pPr>
                      <a:endParaRPr sz="1000" u="none" strike="noStrike" cap="none">
                        <a:latin typeface="Times New Roman"/>
                        <a:ea typeface="Times New Roman"/>
                        <a:cs typeface="Times New Roman"/>
                        <a:sym typeface="Times New Roman"/>
                      </a:endParaRPr>
                    </a:p>
                  </a:txBody>
                  <a:tcPr marL="0" marR="0" marT="0" marB="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solidFill>
                      <a:srgbClr val="D1D3D4"/>
                    </a:solidFill>
                  </a:tcPr>
                </a:tc>
                <a:extLst>
                  <a:ext uri="{0D108BD9-81ED-4DB2-BD59-A6C34878D82A}">
                    <a16:rowId xmlns:a16="http://schemas.microsoft.com/office/drawing/2014/main" val="10003"/>
                  </a:ext>
                </a:extLst>
              </a:tr>
              <a:tr h="2245250">
                <a:tc>
                  <a:txBody>
                    <a:bodyPr/>
                    <a:lstStyle/>
                    <a:p>
                      <a:pPr marL="50165" marR="55880" lvl="0" indent="0" algn="l" rtl="0">
                        <a:lnSpc>
                          <a:spcPct val="100000"/>
                        </a:lnSpc>
                        <a:spcBef>
                          <a:spcPts val="0"/>
                        </a:spcBef>
                        <a:spcAft>
                          <a:spcPts val="0"/>
                        </a:spcAft>
                        <a:buClr>
                          <a:srgbClr val="000000"/>
                        </a:buClr>
                        <a:buSzPts val="1200"/>
                        <a:buFont typeface="Arial"/>
                        <a:buNone/>
                      </a:pPr>
                      <a:r>
                        <a:rPr lang="en-US" sz="1200" b="1" u="none" strike="noStrike" cap="none">
                          <a:latin typeface="Arial"/>
                          <a:ea typeface="Arial"/>
                          <a:cs typeface="Arial"/>
                          <a:sym typeface="Arial"/>
                        </a:rPr>
                        <a:t>Comments</a:t>
                      </a:r>
                      <a:endParaRPr sz="1200" u="none" strike="noStrike" cap="none">
                        <a:latin typeface="Arial"/>
                        <a:ea typeface="Arial"/>
                        <a:cs typeface="Arial"/>
                        <a:sym typeface="Arial"/>
                      </a:endParaRPr>
                    </a:p>
                  </a:txBody>
                  <a:tcPr marL="0" marR="0" marT="8900" marB="0">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chemeClr val="dk1"/>
                      </a:solidFill>
                      <a:prstDash val="solid"/>
                      <a:round/>
                      <a:headEnd type="none" w="sm" len="sm"/>
                      <a:tailEnd type="none" w="sm" len="sm"/>
                    </a:lnB>
                    <a:solidFill>
                      <a:srgbClr val="E6E7E8"/>
                    </a:solidFill>
                  </a:tcPr>
                </a:tc>
                <a:tc>
                  <a:txBody>
                    <a:bodyPr/>
                    <a:lstStyle/>
                    <a:p>
                      <a:pPr marL="50165" marR="159385" lvl="0" indent="0" algn="l" rtl="0">
                        <a:lnSpc>
                          <a:spcPct val="100000"/>
                        </a:lnSpc>
                        <a:spcBef>
                          <a:spcPts val="0"/>
                        </a:spcBef>
                        <a:spcAft>
                          <a:spcPts val="0"/>
                        </a:spcAft>
                        <a:buClr>
                          <a:srgbClr val="000000"/>
                        </a:buClr>
                        <a:buSzPts val="1000"/>
                        <a:buFont typeface="Arial"/>
                        <a:buNone/>
                      </a:pPr>
                      <a:r>
                        <a:rPr lang="en-US" sz="1100" u="none" strike="noStrike" cap="none" dirty="0">
                          <a:solidFill>
                            <a:schemeClr val="tx1"/>
                          </a:solidFill>
                          <a:latin typeface="Arial"/>
                          <a:ea typeface="Arial"/>
                          <a:cs typeface="Arial"/>
                          <a:sym typeface="Arial"/>
                        </a:rPr>
                        <a:t>Normal class operations can resume in all modalities.  </a:t>
                      </a:r>
                      <a:endParaRPr lang="en-US" sz="1100" u="none" strike="noStrike" cap="none" dirty="0" smtClean="0">
                        <a:solidFill>
                          <a:schemeClr val="tx1"/>
                        </a:solidFill>
                        <a:latin typeface="Arial"/>
                        <a:ea typeface="Arial"/>
                        <a:cs typeface="Arial"/>
                        <a:sym typeface="Arial"/>
                      </a:endParaRPr>
                    </a:p>
                    <a:p>
                      <a:pPr marL="50165" marR="159385" lvl="0" indent="0" algn="l" rtl="0">
                        <a:lnSpc>
                          <a:spcPct val="100000"/>
                        </a:lnSpc>
                        <a:spcBef>
                          <a:spcPts val="0"/>
                        </a:spcBef>
                        <a:spcAft>
                          <a:spcPts val="0"/>
                        </a:spcAft>
                        <a:buClr>
                          <a:srgbClr val="000000"/>
                        </a:buClr>
                        <a:buSzPts val="1000"/>
                        <a:buFont typeface="Arial"/>
                        <a:buNone/>
                      </a:pPr>
                      <a:endParaRPr sz="1100" u="none" strike="noStrike" cap="none" dirty="0">
                        <a:solidFill>
                          <a:schemeClr val="dk1"/>
                        </a:solidFill>
                        <a:latin typeface="Arial"/>
                        <a:ea typeface="Arial"/>
                        <a:cs typeface="Arial"/>
                        <a:sym typeface="Arial"/>
                      </a:endParaRPr>
                    </a:p>
                    <a:p>
                      <a:pPr marL="50165" marR="159385" lvl="0" indent="0" algn="l" rtl="0">
                        <a:lnSpc>
                          <a:spcPct val="100000"/>
                        </a:lnSpc>
                        <a:spcBef>
                          <a:spcPts val="0"/>
                        </a:spcBef>
                        <a:spcAft>
                          <a:spcPts val="0"/>
                        </a:spcAft>
                        <a:buClr>
                          <a:srgbClr val="000000"/>
                        </a:buClr>
                        <a:buSzPts val="1000"/>
                        <a:buFont typeface="Arial"/>
                        <a:buNone/>
                      </a:pPr>
                      <a:r>
                        <a:rPr lang="en-US" sz="1100" u="none" strike="noStrike" cap="none" dirty="0">
                          <a:solidFill>
                            <a:schemeClr val="dk1"/>
                          </a:solidFill>
                          <a:latin typeface="Arial"/>
                          <a:ea typeface="Arial"/>
                          <a:cs typeface="Arial"/>
                          <a:sym typeface="Arial"/>
                        </a:rPr>
                        <a:t>Additional cleaning by room participants.</a:t>
                      </a:r>
                      <a:endParaRPr sz="1800" u="none" strike="noStrike" cap="none" dirty="0"/>
                    </a:p>
                    <a:p>
                      <a:pPr marL="50165" marR="159385" lvl="0" indent="0" algn="l" rtl="0">
                        <a:lnSpc>
                          <a:spcPct val="100000"/>
                        </a:lnSpc>
                        <a:spcBef>
                          <a:spcPts val="0"/>
                        </a:spcBef>
                        <a:spcAft>
                          <a:spcPts val="0"/>
                        </a:spcAft>
                        <a:buClr>
                          <a:srgbClr val="000000"/>
                        </a:buClr>
                        <a:buSzPts val="1000"/>
                        <a:buFont typeface="Arial"/>
                        <a:buNone/>
                      </a:pPr>
                      <a:endParaRPr sz="1100" u="none" strike="noStrike" cap="none" dirty="0">
                        <a:latin typeface="Arial"/>
                        <a:ea typeface="Arial"/>
                        <a:cs typeface="Arial"/>
                        <a:sym typeface="Arial"/>
                      </a:endParaRPr>
                    </a:p>
                    <a:p>
                      <a:pPr marL="50165" marR="159385" lvl="0" indent="0" algn="l" rtl="0">
                        <a:lnSpc>
                          <a:spcPct val="100000"/>
                        </a:lnSpc>
                        <a:spcBef>
                          <a:spcPts val="0"/>
                        </a:spcBef>
                        <a:spcAft>
                          <a:spcPts val="0"/>
                        </a:spcAft>
                        <a:buClr>
                          <a:srgbClr val="000000"/>
                        </a:buClr>
                        <a:buSzPts val="1000"/>
                        <a:buFont typeface="Arial"/>
                        <a:buNone/>
                      </a:pPr>
                      <a:r>
                        <a:rPr lang="en-US" sz="1100" u="none" strike="noStrike" cap="none" dirty="0">
                          <a:latin typeface="Arial"/>
                          <a:ea typeface="Arial"/>
                          <a:cs typeface="Arial"/>
                          <a:sym typeface="Arial"/>
                        </a:rPr>
                        <a:t>Clinical and</a:t>
                      </a:r>
                      <a:endParaRPr sz="1100" u="none" strike="noStrike" cap="none" dirty="0">
                        <a:latin typeface="Arial"/>
                        <a:ea typeface="Arial"/>
                        <a:cs typeface="Arial"/>
                        <a:sym typeface="Arial"/>
                      </a:endParaRPr>
                    </a:p>
                    <a:p>
                      <a:pPr marL="50165" marR="133350" lvl="0" indent="0" algn="l" rtl="0">
                        <a:lnSpc>
                          <a:spcPct val="100000"/>
                        </a:lnSpc>
                        <a:spcBef>
                          <a:spcPts val="0"/>
                        </a:spcBef>
                        <a:spcAft>
                          <a:spcPts val="0"/>
                        </a:spcAft>
                        <a:buClr>
                          <a:srgbClr val="000000"/>
                        </a:buClr>
                        <a:buSzPts val="1000"/>
                        <a:buFont typeface="Arial"/>
                        <a:buNone/>
                      </a:pPr>
                      <a:r>
                        <a:rPr lang="en-US" sz="1100" u="none" strike="noStrike" cap="none" dirty="0">
                          <a:latin typeface="Arial"/>
                          <a:ea typeface="Arial"/>
                          <a:cs typeface="Arial"/>
                          <a:sym typeface="Arial"/>
                        </a:rPr>
                        <a:t>Internships resume  as normal. </a:t>
                      </a:r>
                      <a:endParaRPr sz="1100" u="none" strike="noStrike" cap="none" dirty="0">
                        <a:latin typeface="Arial"/>
                        <a:ea typeface="Arial"/>
                        <a:cs typeface="Arial"/>
                        <a:sym typeface="Arial"/>
                      </a:endParaRPr>
                    </a:p>
                  </a:txBody>
                  <a:tcPr marL="0" marR="0" marT="19675" marB="0">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solidFill>
                      <a:srgbClr val="E6E7E8"/>
                    </a:solidFill>
                  </a:tcPr>
                </a:tc>
                <a:tc>
                  <a:txBody>
                    <a:bodyPr/>
                    <a:lstStyle/>
                    <a:p>
                      <a:pPr marL="50800" marR="43180" lvl="0" indent="0" algn="l" rtl="0">
                        <a:lnSpc>
                          <a:spcPct val="100000"/>
                        </a:lnSpc>
                        <a:spcBef>
                          <a:spcPts val="0"/>
                        </a:spcBef>
                        <a:spcAft>
                          <a:spcPts val="0"/>
                        </a:spcAft>
                        <a:buClr>
                          <a:srgbClr val="000000"/>
                        </a:buClr>
                        <a:buSzPts val="1000"/>
                        <a:buFont typeface="Arial"/>
                        <a:buNone/>
                      </a:pPr>
                      <a:r>
                        <a:rPr lang="en-US" sz="1100" u="none" strike="noStrike" cap="none" dirty="0">
                          <a:latin typeface="Arial"/>
                          <a:ea typeface="Arial"/>
                          <a:cs typeface="Arial"/>
                          <a:sym typeface="Arial"/>
                        </a:rPr>
                        <a:t>Residents are welcome following Healthy Panther Promise guidelines.  Certain residential rooms will be reserved as isolation spaces.</a:t>
                      </a:r>
                      <a:endParaRPr sz="1800" u="none" strike="noStrike" cap="none" dirty="0"/>
                    </a:p>
                    <a:p>
                      <a:pPr marL="50800" marR="43180" lvl="0" indent="0" algn="l" rtl="0">
                        <a:lnSpc>
                          <a:spcPct val="100000"/>
                        </a:lnSpc>
                        <a:spcBef>
                          <a:spcPts val="0"/>
                        </a:spcBef>
                        <a:spcAft>
                          <a:spcPts val="0"/>
                        </a:spcAft>
                        <a:buClr>
                          <a:srgbClr val="000000"/>
                        </a:buClr>
                        <a:buSzPts val="1000"/>
                        <a:buFont typeface="Arial"/>
                        <a:buNone/>
                      </a:pPr>
                      <a:endParaRPr sz="1100" u="none" strike="noStrike" cap="none" dirty="0">
                        <a:latin typeface="Arial"/>
                        <a:ea typeface="Arial"/>
                        <a:cs typeface="Arial"/>
                        <a:sym typeface="Arial"/>
                      </a:endParaRPr>
                    </a:p>
                    <a:p>
                      <a:pPr marL="50800" marR="43180" lvl="0" indent="0" algn="l" rtl="0">
                        <a:lnSpc>
                          <a:spcPct val="100000"/>
                        </a:lnSpc>
                        <a:spcBef>
                          <a:spcPts val="0"/>
                        </a:spcBef>
                        <a:spcAft>
                          <a:spcPts val="0"/>
                        </a:spcAft>
                        <a:buClr>
                          <a:srgbClr val="000000"/>
                        </a:buClr>
                        <a:buSzPts val="1000"/>
                        <a:buFont typeface="Arial"/>
                        <a:buNone/>
                      </a:pPr>
                      <a:r>
                        <a:rPr lang="en-US" sz="1100" u="none" strike="noStrike" cap="none" dirty="0">
                          <a:latin typeface="Arial"/>
                          <a:ea typeface="Arial"/>
                          <a:cs typeface="Arial"/>
                          <a:sym typeface="Arial"/>
                        </a:rPr>
                        <a:t>Dining will provide food  service following health guidelines for in person dining.</a:t>
                      </a:r>
                      <a:endParaRPr sz="1100" u="none" strike="noStrike" cap="none" dirty="0">
                        <a:latin typeface="Arial"/>
                        <a:ea typeface="Arial"/>
                        <a:cs typeface="Arial"/>
                        <a:sym typeface="Arial"/>
                      </a:endParaRPr>
                    </a:p>
                  </a:txBody>
                  <a:tcPr marL="0" marR="0" marT="19675" marB="0">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solidFill>
                      <a:srgbClr val="E6E7E8"/>
                    </a:solidFill>
                  </a:tcPr>
                </a:tc>
                <a:tc>
                  <a:txBody>
                    <a:bodyPr/>
                    <a:lstStyle/>
                    <a:p>
                      <a:pPr marL="50800" marR="102235" lvl="0" indent="0" algn="l" rtl="0">
                        <a:lnSpc>
                          <a:spcPct val="100000"/>
                        </a:lnSpc>
                        <a:spcBef>
                          <a:spcPts val="0"/>
                        </a:spcBef>
                        <a:spcAft>
                          <a:spcPts val="0"/>
                        </a:spcAft>
                        <a:buClr>
                          <a:srgbClr val="000000"/>
                        </a:buClr>
                        <a:buSzPts val="1000"/>
                        <a:buFont typeface="Arial"/>
                        <a:buNone/>
                      </a:pPr>
                      <a:r>
                        <a:rPr lang="en-US" sz="1100" u="none" strike="noStrike" cap="none" dirty="0">
                          <a:solidFill>
                            <a:schemeClr val="tx1"/>
                          </a:solidFill>
                          <a:latin typeface="Arial"/>
                          <a:ea typeface="Arial"/>
                          <a:cs typeface="Arial"/>
                          <a:sym typeface="Arial"/>
                        </a:rPr>
                        <a:t>Closer to full employment  on campus on any given day but continuing to utilize remote or rotational work where effective to meet campus, department and individual goals/objectives. </a:t>
                      </a:r>
                      <a:endParaRPr sz="1800" u="none" strike="noStrike" cap="none" dirty="0">
                        <a:solidFill>
                          <a:schemeClr val="tx1"/>
                        </a:solidFill>
                      </a:endParaRPr>
                    </a:p>
                    <a:p>
                      <a:pPr marL="50800" marR="102235" lvl="0" indent="0" algn="l" rtl="0">
                        <a:lnSpc>
                          <a:spcPct val="100000"/>
                        </a:lnSpc>
                        <a:spcBef>
                          <a:spcPts val="0"/>
                        </a:spcBef>
                        <a:spcAft>
                          <a:spcPts val="0"/>
                        </a:spcAft>
                        <a:buClr>
                          <a:srgbClr val="000000"/>
                        </a:buClr>
                        <a:buSzPts val="1000"/>
                        <a:buFont typeface="Arial"/>
                        <a:buNone/>
                      </a:pPr>
                      <a:r>
                        <a:rPr lang="en-US" sz="1100" u="none" strike="noStrike" cap="none" dirty="0">
                          <a:solidFill>
                            <a:schemeClr val="tx1"/>
                          </a:solidFill>
                          <a:latin typeface="Arial"/>
                          <a:ea typeface="Arial"/>
                          <a:cs typeface="Arial"/>
                          <a:sym typeface="Arial"/>
                        </a:rPr>
                        <a:t> </a:t>
                      </a:r>
                      <a:endParaRPr sz="1800" u="none" strike="noStrike" cap="none" dirty="0">
                        <a:solidFill>
                          <a:schemeClr val="tx1"/>
                        </a:solidFill>
                      </a:endParaRPr>
                    </a:p>
                    <a:p>
                      <a:pPr marL="50800" marR="102235" lvl="0" indent="0" algn="l" rtl="0">
                        <a:lnSpc>
                          <a:spcPct val="100000"/>
                        </a:lnSpc>
                        <a:spcBef>
                          <a:spcPts val="0"/>
                        </a:spcBef>
                        <a:spcAft>
                          <a:spcPts val="0"/>
                        </a:spcAft>
                        <a:buClr>
                          <a:srgbClr val="000000"/>
                        </a:buClr>
                        <a:buSzPts val="1000"/>
                        <a:buFont typeface="Arial"/>
                        <a:buNone/>
                      </a:pPr>
                      <a:r>
                        <a:rPr lang="en-US" sz="1100" u="none" strike="noStrike" cap="none" dirty="0">
                          <a:latin typeface="Arial"/>
                          <a:ea typeface="Arial"/>
                          <a:cs typeface="Arial"/>
                          <a:sym typeface="Arial"/>
                        </a:rPr>
                        <a:t>Special  consideration for COVID-19 health vulnerable individuals</a:t>
                      </a:r>
                      <a:endParaRPr sz="1800" u="none" strike="noStrike" cap="none" dirty="0"/>
                    </a:p>
                  </a:txBody>
                  <a:tcPr marL="0" marR="0" marT="19675" marB="0">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solidFill>
                      <a:srgbClr val="E6E7E8"/>
                    </a:solidFill>
                  </a:tcPr>
                </a:tc>
                <a:tc>
                  <a:txBody>
                    <a:bodyPr/>
                    <a:lstStyle/>
                    <a:p>
                      <a:pPr marL="50800" marR="121920" lvl="0" indent="0" algn="l" rtl="0">
                        <a:lnSpc>
                          <a:spcPct val="100000"/>
                        </a:lnSpc>
                        <a:spcBef>
                          <a:spcPts val="0"/>
                        </a:spcBef>
                        <a:spcAft>
                          <a:spcPts val="0"/>
                        </a:spcAft>
                        <a:buClr>
                          <a:srgbClr val="000000"/>
                        </a:buClr>
                        <a:buSzPts val="1000"/>
                        <a:buFont typeface="Arial"/>
                        <a:buNone/>
                      </a:pPr>
                      <a:r>
                        <a:rPr lang="en-US" sz="1100" u="none" strike="noStrike" cap="none" dirty="0">
                          <a:latin typeface="Arial"/>
                          <a:ea typeface="Arial"/>
                          <a:cs typeface="Arial"/>
                          <a:sym typeface="Arial"/>
                        </a:rPr>
                        <a:t>Sports can resume  normal practices with testing and PPE requirements as determined by NCAA and conference standards.</a:t>
                      </a:r>
                      <a:endParaRPr sz="1800" u="none" strike="noStrike" cap="none" dirty="0"/>
                    </a:p>
                    <a:p>
                      <a:pPr marL="50800" marR="121920" lvl="0" indent="0" algn="l" rtl="0">
                        <a:lnSpc>
                          <a:spcPct val="100000"/>
                        </a:lnSpc>
                        <a:spcBef>
                          <a:spcPts val="0"/>
                        </a:spcBef>
                        <a:spcAft>
                          <a:spcPts val="0"/>
                        </a:spcAft>
                        <a:buClr>
                          <a:srgbClr val="000000"/>
                        </a:buClr>
                        <a:buSzPts val="1000"/>
                        <a:buFont typeface="Arial"/>
                        <a:buNone/>
                      </a:pPr>
                      <a:endParaRPr sz="1100" u="none" strike="noStrike" cap="none" dirty="0">
                        <a:latin typeface="Arial"/>
                        <a:ea typeface="Arial"/>
                        <a:cs typeface="Arial"/>
                        <a:sym typeface="Arial"/>
                      </a:endParaRPr>
                    </a:p>
                    <a:p>
                      <a:pPr marL="50800" marR="121920" lvl="0" indent="0" algn="l" rtl="0">
                        <a:lnSpc>
                          <a:spcPct val="100000"/>
                        </a:lnSpc>
                        <a:spcBef>
                          <a:spcPts val="0"/>
                        </a:spcBef>
                        <a:spcAft>
                          <a:spcPts val="0"/>
                        </a:spcAft>
                        <a:buClr>
                          <a:srgbClr val="000000"/>
                        </a:buClr>
                        <a:buSzPts val="1000"/>
                        <a:buFont typeface="Arial"/>
                        <a:buNone/>
                      </a:pPr>
                      <a:r>
                        <a:rPr lang="en-US" sz="1100" u="none" strike="noStrike" cap="none" dirty="0">
                          <a:latin typeface="Arial"/>
                          <a:ea typeface="Arial"/>
                          <a:cs typeface="Arial"/>
                          <a:sym typeface="Arial"/>
                        </a:rPr>
                        <a:t>Reduced numbers of  spectators</a:t>
                      </a:r>
                      <a:endParaRPr sz="1800" u="none" strike="noStrike" cap="none" dirty="0"/>
                    </a:p>
                  </a:txBody>
                  <a:tcPr marL="0" marR="0" marT="19675" marB="0">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solidFill>
                      <a:srgbClr val="E6E7E8"/>
                    </a:solidFill>
                  </a:tcPr>
                </a:tc>
                <a:tc>
                  <a:txBody>
                    <a:bodyPr/>
                    <a:lstStyle/>
                    <a:p>
                      <a:pPr marL="50800" marR="51435" lvl="0" indent="0" algn="l" rtl="0">
                        <a:lnSpc>
                          <a:spcPct val="100000"/>
                        </a:lnSpc>
                        <a:spcBef>
                          <a:spcPts val="0"/>
                        </a:spcBef>
                        <a:spcAft>
                          <a:spcPts val="0"/>
                        </a:spcAft>
                        <a:buClr>
                          <a:srgbClr val="000000"/>
                        </a:buClr>
                        <a:buSzPts val="1000"/>
                        <a:buFont typeface="Arial"/>
                        <a:buNone/>
                      </a:pPr>
                      <a:r>
                        <a:rPr lang="en-US" sz="1100" u="none" strike="noStrike" cap="none">
                          <a:latin typeface="Arial"/>
                          <a:ea typeface="Arial"/>
                          <a:cs typeface="Arial"/>
                          <a:sym typeface="Arial"/>
                        </a:rPr>
                        <a:t>We will evaluate on a case by case basis in accordance with MDHHS maximums and limitations.   </a:t>
                      </a:r>
                      <a:endParaRPr sz="1100" u="none" strike="noStrike" cap="none">
                        <a:latin typeface="Arial"/>
                        <a:ea typeface="Arial"/>
                        <a:cs typeface="Arial"/>
                        <a:sym typeface="Arial"/>
                      </a:endParaRPr>
                    </a:p>
                  </a:txBody>
                  <a:tcPr marL="0" marR="0" marT="19675" marB="0">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solidFill>
                      <a:srgbClr val="E6E7E8"/>
                    </a:solidFill>
                  </a:tcPr>
                </a:tc>
                <a:tc>
                  <a:txBody>
                    <a:bodyPr/>
                    <a:lstStyle/>
                    <a:p>
                      <a:pPr marL="50800" marR="197485" lvl="0" indent="0" algn="l" rtl="0">
                        <a:lnSpc>
                          <a:spcPct val="100000"/>
                        </a:lnSpc>
                        <a:spcBef>
                          <a:spcPts val="0"/>
                        </a:spcBef>
                        <a:spcAft>
                          <a:spcPts val="0"/>
                        </a:spcAft>
                        <a:buClr>
                          <a:srgbClr val="000000"/>
                        </a:buClr>
                        <a:buSzPts val="1000"/>
                        <a:buFont typeface="Arial"/>
                        <a:buNone/>
                      </a:pPr>
                      <a:r>
                        <a:rPr lang="en-US" sz="1100" u="none" strike="noStrike" cap="none">
                          <a:latin typeface="Arial"/>
                          <a:ea typeface="Arial"/>
                          <a:cs typeface="Arial"/>
                          <a:sym typeface="Arial"/>
                        </a:rPr>
                        <a:t>Outside entities can begin using our</a:t>
                      </a:r>
                      <a:endParaRPr sz="1100" u="none" strike="noStrike" cap="none">
                        <a:latin typeface="Arial"/>
                        <a:ea typeface="Arial"/>
                        <a:cs typeface="Arial"/>
                        <a:sym typeface="Arial"/>
                      </a:endParaRPr>
                    </a:p>
                    <a:p>
                      <a:pPr marL="50800" marR="69850" lvl="0" indent="0" algn="l" rtl="0">
                        <a:lnSpc>
                          <a:spcPct val="100000"/>
                        </a:lnSpc>
                        <a:spcBef>
                          <a:spcPts val="0"/>
                        </a:spcBef>
                        <a:spcAft>
                          <a:spcPts val="0"/>
                        </a:spcAft>
                        <a:buClr>
                          <a:srgbClr val="000000"/>
                        </a:buClr>
                        <a:buSzPts val="1000"/>
                        <a:buFont typeface="Arial"/>
                        <a:buNone/>
                      </a:pPr>
                      <a:r>
                        <a:rPr lang="en-US" sz="1100" u="none" strike="noStrike" cap="none">
                          <a:latin typeface="Arial"/>
                          <a:ea typeface="Arial"/>
                          <a:cs typeface="Arial"/>
                          <a:sym typeface="Arial"/>
                        </a:rPr>
                        <a:t>facilities provided they  agree to follow our</a:t>
                      </a:r>
                      <a:endParaRPr sz="1100" u="none" strike="noStrike" cap="none">
                        <a:latin typeface="Arial"/>
                        <a:ea typeface="Arial"/>
                        <a:cs typeface="Arial"/>
                        <a:sym typeface="Arial"/>
                      </a:endParaRPr>
                    </a:p>
                    <a:p>
                      <a:pPr marL="50800" marR="133985" lvl="0" indent="0" algn="l" rtl="0">
                        <a:lnSpc>
                          <a:spcPct val="108000"/>
                        </a:lnSpc>
                        <a:spcBef>
                          <a:spcPts val="15"/>
                        </a:spcBef>
                        <a:spcAft>
                          <a:spcPts val="0"/>
                        </a:spcAft>
                        <a:buClr>
                          <a:srgbClr val="000000"/>
                        </a:buClr>
                        <a:buSzPts val="1000"/>
                        <a:buFont typeface="Arial"/>
                        <a:buNone/>
                      </a:pPr>
                      <a:r>
                        <a:rPr lang="en-US" sz="1100" u="none" strike="noStrike" cap="none">
                          <a:latin typeface="Arial"/>
                          <a:ea typeface="Arial"/>
                          <a:cs typeface="Arial"/>
                          <a:sym typeface="Arial"/>
                        </a:rPr>
                        <a:t>guidelines for social  distancing, PPE, and  additional contract  clauses to protect</a:t>
                      </a:r>
                      <a:endParaRPr sz="1100" u="none" strike="noStrike" cap="none">
                        <a:latin typeface="Arial"/>
                        <a:ea typeface="Arial"/>
                        <a:cs typeface="Arial"/>
                        <a:sym typeface="Arial"/>
                      </a:endParaRPr>
                    </a:p>
                    <a:p>
                      <a:pPr marL="50800" marR="0" lvl="0" indent="0" algn="l" rtl="0">
                        <a:lnSpc>
                          <a:spcPct val="105999"/>
                        </a:lnSpc>
                        <a:spcBef>
                          <a:spcPts val="0"/>
                        </a:spcBef>
                        <a:spcAft>
                          <a:spcPts val="0"/>
                        </a:spcAft>
                        <a:buClr>
                          <a:srgbClr val="000000"/>
                        </a:buClr>
                        <a:buSzPts val="1000"/>
                        <a:buFont typeface="Arial"/>
                        <a:buNone/>
                      </a:pPr>
                      <a:r>
                        <a:rPr lang="en-US" sz="1100" u="none" strike="noStrike" cap="none">
                          <a:latin typeface="Arial"/>
                          <a:ea typeface="Arial"/>
                          <a:cs typeface="Arial"/>
                          <a:sym typeface="Arial"/>
                        </a:rPr>
                        <a:t>institutional liability.</a:t>
                      </a:r>
                      <a:endParaRPr sz="1100" u="none" strike="noStrike" cap="none">
                        <a:latin typeface="Arial"/>
                        <a:ea typeface="Arial"/>
                        <a:cs typeface="Arial"/>
                        <a:sym typeface="Arial"/>
                      </a:endParaRPr>
                    </a:p>
                  </a:txBody>
                  <a:tcPr marL="0" marR="0" marT="19675" marB="0">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solidFill>
                      <a:srgbClr val="E6E7E8"/>
                    </a:solidFill>
                  </a:tcPr>
                </a:tc>
                <a:tc>
                  <a:txBody>
                    <a:bodyPr/>
                    <a:lstStyle/>
                    <a:p>
                      <a:pPr marL="0" marR="0" lvl="0" indent="0" algn="l" rtl="0">
                        <a:lnSpc>
                          <a:spcPct val="100000"/>
                        </a:lnSpc>
                        <a:spcBef>
                          <a:spcPts val="0"/>
                        </a:spcBef>
                        <a:spcAft>
                          <a:spcPts val="0"/>
                        </a:spcAft>
                        <a:buClr>
                          <a:srgbClr val="000000"/>
                        </a:buClr>
                        <a:buSzPts val="1050"/>
                        <a:buFont typeface="Arial"/>
                        <a:buNone/>
                      </a:pPr>
                      <a:endParaRPr sz="1200" u="none" strike="noStrike" cap="none">
                        <a:latin typeface="Times New Roman"/>
                        <a:ea typeface="Times New Roman"/>
                        <a:cs typeface="Times New Roman"/>
                        <a:sym typeface="Times New Roman"/>
                      </a:endParaRPr>
                    </a:p>
                  </a:txBody>
                  <a:tcPr marL="0" marR="0" marT="0" marB="0">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solidFill>
                      <a:srgbClr val="E6E7E8"/>
                    </a:solidFill>
                  </a:tcPr>
                </a:tc>
                <a:extLst>
                  <a:ext uri="{0D108BD9-81ED-4DB2-BD59-A6C34878D82A}">
                    <a16:rowId xmlns:a16="http://schemas.microsoft.com/office/drawing/2014/main" val="10004"/>
                  </a:ext>
                </a:extLst>
              </a:tr>
              <a:tr h="595325">
                <a:tc>
                  <a:txBody>
                    <a:bodyPr/>
                    <a:lstStyle/>
                    <a:p>
                      <a:pPr marL="50165" marR="55880" lvl="0" indent="0" algn="l" rtl="0">
                        <a:lnSpc>
                          <a:spcPct val="100000"/>
                        </a:lnSpc>
                        <a:spcBef>
                          <a:spcPts val="0"/>
                        </a:spcBef>
                        <a:spcAft>
                          <a:spcPts val="0"/>
                        </a:spcAft>
                        <a:buClr>
                          <a:srgbClr val="000000"/>
                        </a:buClr>
                        <a:buSzPts val="1200"/>
                        <a:buFont typeface="Arial"/>
                        <a:buNone/>
                      </a:pPr>
                      <a:r>
                        <a:rPr lang="en-US" sz="1200" b="1" u="none" strike="noStrike" cap="none">
                          <a:latin typeface="Arial"/>
                          <a:ea typeface="Arial"/>
                          <a:cs typeface="Arial"/>
                          <a:sym typeface="Arial"/>
                        </a:rPr>
                        <a:t>Other</a:t>
                      </a:r>
                      <a:endParaRPr sz="1200" b="1" u="none" strike="noStrike" cap="none">
                        <a:latin typeface="Arial"/>
                        <a:ea typeface="Arial"/>
                        <a:cs typeface="Arial"/>
                        <a:sym typeface="Arial"/>
                      </a:endParaRPr>
                    </a:p>
                  </a:txBody>
                  <a:tcPr marL="0" marR="0" marT="8900" marB="0">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E6E7E8"/>
                    </a:solidFill>
                  </a:tcPr>
                </a:tc>
                <a:tc gridSpan="7">
                  <a:txBody>
                    <a:bodyPr/>
                    <a:lstStyle/>
                    <a:p>
                      <a:pPr marL="50165" marR="133350" lvl="0" indent="0" algn="l" rtl="0">
                        <a:lnSpc>
                          <a:spcPct val="100000"/>
                        </a:lnSpc>
                        <a:spcBef>
                          <a:spcPts val="0"/>
                        </a:spcBef>
                        <a:spcAft>
                          <a:spcPts val="0"/>
                        </a:spcAft>
                        <a:buClr>
                          <a:srgbClr val="000000"/>
                        </a:buClr>
                        <a:buSzPts val="900"/>
                        <a:buFont typeface="Arial"/>
                        <a:buNone/>
                      </a:pPr>
                      <a:r>
                        <a:rPr lang="en-US" sz="1150" b="1" u="none" strike="noStrike" cap="none" dirty="0">
                          <a:latin typeface="Arial"/>
                          <a:ea typeface="Arial"/>
                          <a:cs typeface="Arial"/>
                          <a:sym typeface="Arial"/>
                        </a:rPr>
                        <a:t>Note:  </a:t>
                      </a:r>
                      <a:r>
                        <a:rPr lang="en-US" sz="1150" b="0" u="none" strike="noStrike" cap="none" dirty="0">
                          <a:latin typeface="Arial"/>
                          <a:ea typeface="Arial"/>
                          <a:cs typeface="Arial"/>
                          <a:sym typeface="Arial"/>
                        </a:rPr>
                        <a:t>With the exception of social distancing in classrooms and conference spaces, o</a:t>
                      </a:r>
                      <a:r>
                        <a:rPr lang="en-US" sz="1150" u="none" strike="noStrike" cap="none" dirty="0">
                          <a:latin typeface="Arial"/>
                          <a:ea typeface="Arial"/>
                          <a:cs typeface="Arial"/>
                          <a:sym typeface="Arial"/>
                        </a:rPr>
                        <a:t>ther Healthy Panther Promise elements remain intact (wearing masks, symptom screening, cleaning shared spaces, reporting of concerns and positive cases, </a:t>
                      </a:r>
                      <a:r>
                        <a:rPr lang="en-US" sz="1150" u="none" strike="noStrike" cap="none" dirty="0" err="1">
                          <a:latin typeface="Arial"/>
                          <a:ea typeface="Arial"/>
                          <a:cs typeface="Arial"/>
                          <a:sym typeface="Arial"/>
                        </a:rPr>
                        <a:t>etc</a:t>
                      </a:r>
                      <a:r>
                        <a:rPr lang="en-US" sz="1150" u="none" strike="noStrike" cap="none" dirty="0">
                          <a:latin typeface="Arial"/>
                          <a:ea typeface="Arial"/>
                          <a:cs typeface="Arial"/>
                          <a:sym typeface="Arial"/>
                        </a:rPr>
                        <a:t>).</a:t>
                      </a:r>
                      <a:endParaRPr sz="1900" u="none" strike="noStrike" cap="none" dirty="0"/>
                    </a:p>
                    <a:p>
                      <a:pPr marL="50165" marR="133350" lvl="0" indent="0" algn="l" rtl="0">
                        <a:lnSpc>
                          <a:spcPct val="100000"/>
                        </a:lnSpc>
                        <a:spcBef>
                          <a:spcPts val="0"/>
                        </a:spcBef>
                        <a:spcAft>
                          <a:spcPts val="0"/>
                        </a:spcAft>
                        <a:buClr>
                          <a:srgbClr val="000000"/>
                        </a:buClr>
                        <a:buSzPts val="900"/>
                        <a:buFont typeface="Arial"/>
                        <a:buNone/>
                      </a:pPr>
                      <a:r>
                        <a:rPr lang="en-US" sz="1150" b="1" u="none" strike="noStrike" cap="none" dirty="0">
                          <a:latin typeface="Arial"/>
                          <a:ea typeface="Arial"/>
                          <a:cs typeface="Arial"/>
                          <a:sym typeface="Arial"/>
                        </a:rPr>
                        <a:t>Student expectations:  </a:t>
                      </a:r>
                      <a:r>
                        <a:rPr lang="en-US" sz="1150" u="none" strike="noStrike" cap="none" dirty="0">
                          <a:latin typeface="Arial"/>
                          <a:ea typeface="Arial"/>
                          <a:cs typeface="Arial"/>
                          <a:sym typeface="Arial"/>
                        </a:rPr>
                        <a:t>Student employment and internships will be onsite.</a:t>
                      </a:r>
                      <a:endParaRPr sz="1150" u="none" strike="noStrike" cap="none" dirty="0">
                        <a:latin typeface="Arial"/>
                        <a:ea typeface="Arial"/>
                        <a:cs typeface="Arial"/>
                        <a:sym typeface="Arial"/>
                      </a:endParaRPr>
                    </a:p>
                    <a:p>
                      <a:pPr marL="50165" marR="133350" lvl="0" indent="0" algn="l" rtl="0">
                        <a:lnSpc>
                          <a:spcPct val="100000"/>
                        </a:lnSpc>
                        <a:spcBef>
                          <a:spcPts val="0"/>
                        </a:spcBef>
                        <a:spcAft>
                          <a:spcPts val="0"/>
                        </a:spcAft>
                        <a:buClr>
                          <a:srgbClr val="000000"/>
                        </a:buClr>
                        <a:buSzPts val="900"/>
                        <a:buFont typeface="Arial"/>
                        <a:buNone/>
                      </a:pPr>
                      <a:endParaRPr sz="900" u="none" strike="noStrike" cap="none" dirty="0">
                        <a:latin typeface="Arial"/>
                        <a:ea typeface="Arial"/>
                        <a:cs typeface="Arial"/>
                        <a:sym typeface="Arial"/>
                      </a:endParaRPr>
                    </a:p>
                  </a:txBody>
                  <a:tcPr marL="0" marR="0" marT="19675" marB="0">
                    <a:lnL w="12700" cap="flat" cmpd="sng">
                      <a:solidFill>
                        <a:schemeClr val="dk1"/>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solidFill>
                      <a:srgbClr val="E6E7E8"/>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5"/>
                  </a:ext>
                </a:extLst>
              </a:tr>
            </a:tbl>
          </a:graphicData>
        </a:graphic>
      </p:graphicFrame>
      <p:sp>
        <p:nvSpPr>
          <p:cNvPr id="156" name="Google Shape;156;p17"/>
          <p:cNvSpPr txBox="1">
            <a:spLocks noGrp="1"/>
          </p:cNvSpPr>
          <p:nvPr>
            <p:ph type="sldNum" idx="12"/>
          </p:nvPr>
        </p:nvSpPr>
        <p:spPr>
          <a:xfrm>
            <a:off x="8778240" y="6377940"/>
            <a:ext cx="2804100" cy="342900"/>
          </a:xfrm>
          <a:prstGeom prst="rect">
            <a:avLst/>
          </a:prstGeom>
          <a:noFill/>
          <a:ln>
            <a:noFill/>
          </a:ln>
        </p:spPr>
        <p:txBody>
          <a:bodyPr spcFirstLastPara="1" wrap="square" lIns="0" tIns="0" rIns="0" bIns="0" anchor="t" anchorCtr="0">
            <a:noAutofit/>
          </a:bodyPr>
          <a:lstStyle/>
          <a:p>
            <a:pPr marL="0" lvl="0" indent="0" algn="r" rtl="0">
              <a:lnSpc>
                <a:spcPct val="100000"/>
              </a:lnSpc>
              <a:spcBef>
                <a:spcPts val="0"/>
              </a:spcBef>
              <a:spcAft>
                <a:spcPts val="0"/>
              </a:spcAft>
              <a:buClr>
                <a:srgbClr val="000000"/>
              </a:buClr>
              <a:buSzPts val="1800"/>
              <a:buFont typeface="Arial"/>
              <a:buNone/>
            </a:pPr>
            <a:fld id="{00000000-1234-1234-1234-123412341234}" type="slidenum">
              <a:rPr lang="en-US"/>
              <a:t>11</a:t>
            </a:fld>
            <a:endParaRPr/>
          </a:p>
        </p:txBody>
      </p:sp>
      <p:sp>
        <p:nvSpPr>
          <p:cNvPr id="157" name="Google Shape;157;p17"/>
          <p:cNvSpPr txBox="1"/>
          <p:nvPr/>
        </p:nvSpPr>
        <p:spPr>
          <a:xfrm>
            <a:off x="3917800" y="257725"/>
            <a:ext cx="7359800" cy="307800"/>
          </a:xfrm>
          <a:prstGeom prst="rect">
            <a:avLst/>
          </a:prstGeom>
          <a:solidFill>
            <a:srgbClr val="FBD4B4"/>
          </a:solid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US" sz="1400" b="1" i="0" u="none" strike="noStrike" cap="none" dirty="0">
                <a:solidFill>
                  <a:srgbClr val="000000"/>
                </a:solidFill>
              </a:rPr>
              <a:t>Tentative dates, pending MDHHS regulations:  </a:t>
            </a:r>
            <a:r>
              <a:rPr lang="en-US" sz="1400" b="1" i="0" u="none" strike="noStrike" cap="none" dirty="0" smtClean="0">
                <a:solidFill>
                  <a:srgbClr val="000000"/>
                </a:solidFill>
              </a:rPr>
              <a:t>August through Academic 21/22 Year</a:t>
            </a:r>
            <a:endParaRPr sz="1400" b="1" i="0" u="none" strike="noStrike" cap="none" dirty="0">
              <a:solidFill>
                <a:srgbClr val="000000"/>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Shape 161"/>
        <p:cNvGrpSpPr/>
        <p:nvPr/>
      </p:nvGrpSpPr>
      <p:grpSpPr>
        <a:xfrm>
          <a:off x="0" y="0"/>
          <a:ext cx="0" cy="0"/>
          <a:chOff x="0" y="0"/>
          <a:chExt cx="0" cy="0"/>
        </a:xfrm>
      </p:grpSpPr>
      <p:sp>
        <p:nvSpPr>
          <p:cNvPr id="162" name="Google Shape;162;p18"/>
          <p:cNvSpPr/>
          <p:nvPr/>
        </p:nvSpPr>
        <p:spPr>
          <a:xfrm>
            <a:off x="2245791" y="9525"/>
            <a:ext cx="9943465" cy="6400800"/>
          </a:xfrm>
          <a:custGeom>
            <a:avLst/>
            <a:gdLst/>
            <a:ahLst/>
            <a:cxnLst/>
            <a:rect l="l" t="t" r="r" b="b"/>
            <a:pathLst>
              <a:path w="9943465" h="6400800" extrusionOk="0">
                <a:moveTo>
                  <a:pt x="0" y="6400800"/>
                </a:moveTo>
                <a:lnTo>
                  <a:pt x="9943160" y="6400800"/>
                </a:lnTo>
                <a:lnTo>
                  <a:pt x="9943160" y="0"/>
                </a:lnTo>
                <a:lnTo>
                  <a:pt x="0" y="0"/>
                </a:lnTo>
                <a:lnTo>
                  <a:pt x="0" y="6400800"/>
                </a:lnTo>
                <a:close/>
              </a:path>
            </a:pathLst>
          </a:custGeom>
          <a:solidFill>
            <a:srgbClr val="F8F8F8"/>
          </a:solid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163" name="Google Shape;163;p18"/>
          <p:cNvSpPr/>
          <p:nvPr/>
        </p:nvSpPr>
        <p:spPr>
          <a:xfrm>
            <a:off x="0" y="9525"/>
            <a:ext cx="5715" cy="6400800"/>
          </a:xfrm>
          <a:custGeom>
            <a:avLst/>
            <a:gdLst/>
            <a:ahLst/>
            <a:cxnLst/>
            <a:rect l="l" t="t" r="r" b="b"/>
            <a:pathLst>
              <a:path w="5715" h="6400800" extrusionOk="0">
                <a:moveTo>
                  <a:pt x="0" y="6400800"/>
                </a:moveTo>
                <a:lnTo>
                  <a:pt x="5511" y="6400800"/>
                </a:lnTo>
                <a:lnTo>
                  <a:pt x="5511" y="0"/>
                </a:lnTo>
                <a:lnTo>
                  <a:pt x="0" y="0"/>
                </a:lnTo>
                <a:lnTo>
                  <a:pt x="0" y="6400800"/>
                </a:lnTo>
                <a:close/>
              </a:path>
            </a:pathLst>
          </a:custGeom>
          <a:solidFill>
            <a:srgbClr val="F8F8F8"/>
          </a:solid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164" name="Google Shape;164;p18"/>
          <p:cNvSpPr/>
          <p:nvPr/>
        </p:nvSpPr>
        <p:spPr>
          <a:xfrm>
            <a:off x="0" y="6410325"/>
            <a:ext cx="12189460" cy="447675"/>
          </a:xfrm>
          <a:custGeom>
            <a:avLst/>
            <a:gdLst/>
            <a:ahLst/>
            <a:cxnLst/>
            <a:rect l="l" t="t" r="r" b="b"/>
            <a:pathLst>
              <a:path w="12189460" h="447675" extrusionOk="0">
                <a:moveTo>
                  <a:pt x="12188952" y="447675"/>
                </a:moveTo>
                <a:lnTo>
                  <a:pt x="12188952" y="0"/>
                </a:lnTo>
                <a:lnTo>
                  <a:pt x="0" y="0"/>
                </a:lnTo>
                <a:lnTo>
                  <a:pt x="0" y="447675"/>
                </a:lnTo>
                <a:lnTo>
                  <a:pt x="12188952" y="447675"/>
                </a:lnTo>
                <a:close/>
              </a:path>
            </a:pathLst>
          </a:custGeom>
          <a:solidFill>
            <a:srgbClr val="E5251A"/>
          </a:solid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165" name="Google Shape;165;p18"/>
          <p:cNvSpPr/>
          <p:nvPr/>
        </p:nvSpPr>
        <p:spPr>
          <a:xfrm>
            <a:off x="1" y="0"/>
            <a:ext cx="1676400" cy="6632575"/>
          </a:xfrm>
          <a:custGeom>
            <a:avLst/>
            <a:gdLst/>
            <a:ahLst/>
            <a:cxnLst/>
            <a:rect l="l" t="t" r="r" b="b"/>
            <a:pathLst>
              <a:path w="2240280" h="6632575" extrusionOk="0">
                <a:moveTo>
                  <a:pt x="0" y="6632575"/>
                </a:moveTo>
                <a:lnTo>
                  <a:pt x="2240280" y="6632575"/>
                </a:lnTo>
                <a:lnTo>
                  <a:pt x="2240280" y="0"/>
                </a:lnTo>
                <a:lnTo>
                  <a:pt x="0" y="0"/>
                </a:lnTo>
                <a:lnTo>
                  <a:pt x="0" y="6632575"/>
                </a:lnTo>
                <a:close/>
              </a:path>
            </a:pathLst>
          </a:custGeom>
          <a:solidFill>
            <a:srgbClr val="E5251A"/>
          </a:solid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166" name="Google Shape;166;p18"/>
          <p:cNvSpPr/>
          <p:nvPr/>
        </p:nvSpPr>
        <p:spPr>
          <a:xfrm>
            <a:off x="1993392" y="3750564"/>
            <a:ext cx="9309100" cy="2490216"/>
          </a:xfrm>
          <a:custGeom>
            <a:avLst/>
            <a:gdLst/>
            <a:ahLst/>
            <a:cxnLst/>
            <a:rect l="l" t="t" r="r" b="b"/>
            <a:pathLst>
              <a:path w="9309100" h="2121535" extrusionOk="0">
                <a:moveTo>
                  <a:pt x="0" y="2121408"/>
                </a:moveTo>
                <a:lnTo>
                  <a:pt x="9308592" y="2121408"/>
                </a:lnTo>
                <a:lnTo>
                  <a:pt x="9308592" y="0"/>
                </a:lnTo>
                <a:lnTo>
                  <a:pt x="0" y="0"/>
                </a:lnTo>
                <a:lnTo>
                  <a:pt x="0" y="2121408"/>
                </a:lnTo>
                <a:close/>
              </a:path>
            </a:pathLst>
          </a:custGeom>
          <a:solidFill>
            <a:srgbClr val="CBCBCB"/>
          </a:solid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167" name="Google Shape;167;p18"/>
          <p:cNvSpPr/>
          <p:nvPr/>
        </p:nvSpPr>
        <p:spPr>
          <a:xfrm>
            <a:off x="1993392" y="1643379"/>
            <a:ext cx="9309100" cy="1979930"/>
          </a:xfrm>
          <a:custGeom>
            <a:avLst/>
            <a:gdLst/>
            <a:ahLst/>
            <a:cxnLst/>
            <a:rect l="l" t="t" r="r" b="b"/>
            <a:pathLst>
              <a:path w="9309100" h="1979929" extrusionOk="0">
                <a:moveTo>
                  <a:pt x="0" y="1979676"/>
                </a:moveTo>
                <a:lnTo>
                  <a:pt x="9308592" y="1979676"/>
                </a:lnTo>
                <a:lnTo>
                  <a:pt x="9308592" y="0"/>
                </a:lnTo>
                <a:lnTo>
                  <a:pt x="0" y="0"/>
                </a:lnTo>
                <a:lnTo>
                  <a:pt x="0" y="1979676"/>
                </a:lnTo>
                <a:close/>
              </a:path>
            </a:pathLst>
          </a:custGeom>
          <a:no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168" name="Google Shape;168;p18"/>
          <p:cNvSpPr txBox="1">
            <a:spLocks noGrp="1"/>
          </p:cNvSpPr>
          <p:nvPr>
            <p:ph type="title"/>
          </p:nvPr>
        </p:nvSpPr>
        <p:spPr>
          <a:xfrm>
            <a:off x="2616200" y="1032875"/>
            <a:ext cx="6499500" cy="421800"/>
          </a:xfrm>
          <a:prstGeom prst="rect">
            <a:avLst/>
          </a:prstGeom>
          <a:noFill/>
          <a:ln>
            <a:noFill/>
          </a:ln>
        </p:spPr>
        <p:txBody>
          <a:bodyPr spcFirstLastPara="1" wrap="square" lIns="0" tIns="12700" rIns="0" bIns="0" anchor="t" anchorCtr="0">
            <a:noAutofit/>
          </a:bodyPr>
          <a:lstStyle/>
          <a:p>
            <a:pPr marL="12700" lvl="0" indent="0" algn="l" rtl="0">
              <a:lnSpc>
                <a:spcPct val="100000"/>
              </a:lnSpc>
              <a:spcBef>
                <a:spcPts val="0"/>
              </a:spcBef>
              <a:spcAft>
                <a:spcPts val="0"/>
              </a:spcAft>
              <a:buSzPts val="1400"/>
              <a:buNone/>
            </a:pPr>
            <a:r>
              <a:rPr lang="en-US"/>
              <a:t>FREQUENTLY ASKED QUESTIONS:</a:t>
            </a:r>
            <a:endParaRPr/>
          </a:p>
        </p:txBody>
      </p:sp>
      <p:sp>
        <p:nvSpPr>
          <p:cNvPr id="169" name="Google Shape;169;p18"/>
          <p:cNvSpPr txBox="1"/>
          <p:nvPr/>
        </p:nvSpPr>
        <p:spPr>
          <a:xfrm>
            <a:off x="2346451" y="1643379"/>
            <a:ext cx="8587105" cy="3970295"/>
          </a:xfrm>
          <a:prstGeom prst="rect">
            <a:avLst/>
          </a:prstGeom>
          <a:noFill/>
          <a:ln>
            <a:noFill/>
          </a:ln>
        </p:spPr>
        <p:txBody>
          <a:bodyPr spcFirstLastPara="1" wrap="square" lIns="0" tIns="180325" rIns="0" bIns="0" anchor="t" anchorCtr="0">
            <a:noAutofit/>
          </a:bodyPr>
          <a:lstStyle/>
          <a:p>
            <a:pPr marL="12700" marR="0" lvl="0" indent="0" algn="ctr" rtl="0">
              <a:lnSpc>
                <a:spcPct val="100000"/>
              </a:lnSpc>
              <a:spcBef>
                <a:spcPts val="0"/>
              </a:spcBef>
              <a:spcAft>
                <a:spcPts val="0"/>
              </a:spcAft>
              <a:buClr>
                <a:srgbClr val="000000"/>
              </a:buClr>
              <a:buSzPts val="1800"/>
              <a:buFont typeface="Arial"/>
              <a:buNone/>
            </a:pPr>
            <a:r>
              <a:rPr lang="en-US" sz="1800" b="0" i="0" u="none" strike="noStrike" cap="none">
                <a:solidFill>
                  <a:schemeClr val="dk1"/>
                </a:solidFill>
                <a:latin typeface="Arial"/>
                <a:ea typeface="Arial"/>
                <a:cs typeface="Arial"/>
                <a:sym typeface="Arial"/>
              </a:rPr>
              <a:t>FAQ’s and a dashboard of Davenport COVID positive cases can be found on the Davenport University Coronavirus webpages and are updated often. </a:t>
            </a:r>
            <a:r>
              <a:rPr lang="en-US" sz="1800" b="0" i="0" u="sng" strike="noStrike" cap="none">
                <a:solidFill>
                  <a:schemeClr val="hlink"/>
                </a:solidFill>
                <a:latin typeface="Arial"/>
                <a:ea typeface="Arial"/>
                <a:cs typeface="Arial"/>
                <a:sym typeface="Arial"/>
                <a:hlinkClick r:id="rId3"/>
              </a:rPr>
              <a:t>www.davenport.edu/coronavirus</a:t>
            </a:r>
            <a:endParaRPr sz="1800" b="0" i="0" u="none" strike="noStrike" cap="none">
              <a:solidFill>
                <a:schemeClr val="dk1"/>
              </a:solidFill>
              <a:latin typeface="Arial"/>
              <a:ea typeface="Arial"/>
              <a:cs typeface="Arial"/>
              <a:sym typeface="Arial"/>
            </a:endParaRPr>
          </a:p>
          <a:p>
            <a:pPr marL="12700" marR="0" lvl="0" indent="0" algn="l" rtl="0">
              <a:lnSpc>
                <a:spcPct val="100000"/>
              </a:lnSpc>
              <a:spcBef>
                <a:spcPts val="0"/>
              </a:spcBef>
              <a:spcAft>
                <a:spcPts val="0"/>
              </a:spcAft>
              <a:buClr>
                <a:srgbClr val="000000"/>
              </a:buClr>
              <a:buSzPts val="1600"/>
              <a:buFont typeface="Arial"/>
              <a:buNone/>
            </a:pPr>
            <a:endParaRPr sz="1600" b="0" i="0" u="none" strike="noStrike" cap="none">
              <a:solidFill>
                <a:schemeClr val="dk1"/>
              </a:solidFill>
              <a:latin typeface="Arial"/>
              <a:ea typeface="Arial"/>
              <a:cs typeface="Arial"/>
              <a:sym typeface="Arial"/>
            </a:endParaRPr>
          </a:p>
          <a:p>
            <a:pPr marL="12700" marR="0" lvl="0" indent="0" algn="l" rtl="0">
              <a:lnSpc>
                <a:spcPct val="100000"/>
              </a:lnSpc>
              <a:spcBef>
                <a:spcPts val="0"/>
              </a:spcBef>
              <a:spcAft>
                <a:spcPts val="0"/>
              </a:spcAft>
              <a:buClr>
                <a:srgbClr val="000000"/>
              </a:buClr>
              <a:buSzPts val="1600"/>
              <a:buFont typeface="Arial"/>
              <a:buNone/>
            </a:pPr>
            <a:r>
              <a:rPr lang="en-US" sz="1600" b="0" i="0" u="none" strike="noStrike" cap="none">
                <a:solidFill>
                  <a:schemeClr val="dk1"/>
                </a:solidFill>
                <a:latin typeface="Arial"/>
                <a:ea typeface="Arial"/>
                <a:cs typeface="Arial"/>
                <a:sym typeface="Arial"/>
              </a:rPr>
              <a:t>There are pages for students and parents, and pages unique to faculty and staff.  A few of the common FAQ’s are included in this plan.</a:t>
            </a:r>
            <a:endParaRPr sz="1400" b="0" i="0" u="none" strike="noStrike" cap="none">
              <a:solidFill>
                <a:srgbClr val="000000"/>
              </a:solidFill>
              <a:latin typeface="Arial"/>
              <a:ea typeface="Arial"/>
              <a:cs typeface="Arial"/>
              <a:sym typeface="Arial"/>
            </a:endParaRPr>
          </a:p>
          <a:p>
            <a:pPr marL="12700" marR="0" lvl="0" indent="0" algn="l" rtl="0">
              <a:lnSpc>
                <a:spcPct val="100000"/>
              </a:lnSpc>
              <a:spcBef>
                <a:spcPts val="0"/>
              </a:spcBef>
              <a:spcAft>
                <a:spcPts val="0"/>
              </a:spcAft>
              <a:buClr>
                <a:srgbClr val="000000"/>
              </a:buClr>
              <a:buSzPts val="2200"/>
              <a:buFont typeface="Arial"/>
              <a:buNone/>
            </a:pPr>
            <a:endParaRPr sz="2200" b="1" i="0" u="none" strike="noStrike" cap="none">
              <a:solidFill>
                <a:schemeClr val="dk1"/>
              </a:solidFill>
              <a:latin typeface="Arial"/>
              <a:ea typeface="Arial"/>
              <a:cs typeface="Arial"/>
              <a:sym typeface="Arial"/>
            </a:endParaRPr>
          </a:p>
          <a:p>
            <a:pPr marL="12700" marR="0" lvl="0" indent="0" algn="l" rtl="0">
              <a:lnSpc>
                <a:spcPct val="100000"/>
              </a:lnSpc>
              <a:spcBef>
                <a:spcPts val="0"/>
              </a:spcBef>
              <a:spcAft>
                <a:spcPts val="0"/>
              </a:spcAft>
              <a:buClr>
                <a:srgbClr val="000000"/>
              </a:buClr>
              <a:buSzPts val="2200"/>
              <a:buFont typeface="Arial"/>
              <a:buNone/>
            </a:pPr>
            <a:endParaRPr sz="2200" b="1" i="0" u="none" strike="noStrike" cap="none">
              <a:solidFill>
                <a:schemeClr val="dk1"/>
              </a:solidFill>
              <a:latin typeface="Arial"/>
              <a:ea typeface="Arial"/>
              <a:cs typeface="Arial"/>
              <a:sym typeface="Arial"/>
            </a:endParaRPr>
          </a:p>
          <a:p>
            <a:pPr marL="12700" marR="0" lvl="0" indent="0" algn="l" rtl="0">
              <a:lnSpc>
                <a:spcPct val="100000"/>
              </a:lnSpc>
              <a:spcBef>
                <a:spcPts val="0"/>
              </a:spcBef>
              <a:spcAft>
                <a:spcPts val="0"/>
              </a:spcAft>
              <a:buClr>
                <a:srgbClr val="000000"/>
              </a:buClr>
              <a:buSzPts val="2200"/>
              <a:buFont typeface="Arial"/>
              <a:buNone/>
            </a:pPr>
            <a:r>
              <a:rPr lang="en-US" sz="2200" b="1" i="0" u="none" strike="noStrike" cap="none">
                <a:solidFill>
                  <a:schemeClr val="dk1"/>
                </a:solidFill>
                <a:latin typeface="Arial"/>
                <a:ea typeface="Arial"/>
                <a:cs typeface="Arial"/>
                <a:sym typeface="Arial"/>
              </a:rPr>
              <a:t>Is it safe to be on campus?</a:t>
            </a:r>
            <a:endParaRPr sz="2200" b="0" i="0" u="none" strike="noStrike" cap="none">
              <a:solidFill>
                <a:schemeClr val="dk1"/>
              </a:solidFill>
              <a:latin typeface="Arial"/>
              <a:ea typeface="Arial"/>
              <a:cs typeface="Arial"/>
              <a:sym typeface="Arial"/>
            </a:endParaRPr>
          </a:p>
          <a:p>
            <a:pPr marL="12700" marR="43815" lvl="0" indent="0" algn="l" rtl="0">
              <a:lnSpc>
                <a:spcPct val="100000"/>
              </a:lnSpc>
              <a:spcBef>
                <a:spcPts val="960"/>
              </a:spcBef>
              <a:spcAft>
                <a:spcPts val="0"/>
              </a:spcAft>
              <a:buClr>
                <a:srgbClr val="000000"/>
              </a:buClr>
              <a:buSzPts val="1600"/>
              <a:buFont typeface="Arial"/>
              <a:buNone/>
            </a:pPr>
            <a:r>
              <a:rPr lang="en-US" sz="1600" b="0" i="0" u="none" strike="noStrike" cap="none">
                <a:solidFill>
                  <a:schemeClr val="dk1"/>
                </a:solidFill>
                <a:latin typeface="Arial"/>
                <a:ea typeface="Arial"/>
                <a:cs typeface="Arial"/>
                <a:sym typeface="Arial"/>
              </a:rPr>
              <a:t>We are taking every precaution to ensure our campuses are safe. We are following federal and state health and safety guidelines.  Our Healthy Panther Promise is our pledge to each other to wear masks, clean often, report positive cases and stay home when sick.</a:t>
            </a:r>
            <a:endParaRPr sz="1400" b="0" i="0" u="none" strike="noStrike" cap="none">
              <a:solidFill>
                <a:srgbClr val="000000"/>
              </a:solidFill>
              <a:latin typeface="Arial"/>
              <a:ea typeface="Arial"/>
              <a:cs typeface="Arial"/>
              <a:sym typeface="Arial"/>
            </a:endParaRPr>
          </a:p>
          <a:p>
            <a:pPr marL="12700" marR="43815" lvl="0" indent="0" algn="l" rtl="0">
              <a:lnSpc>
                <a:spcPct val="100000"/>
              </a:lnSpc>
              <a:spcBef>
                <a:spcPts val="960"/>
              </a:spcBef>
              <a:spcAft>
                <a:spcPts val="0"/>
              </a:spcAft>
              <a:buClr>
                <a:srgbClr val="000000"/>
              </a:buClr>
              <a:buSzPts val="1600"/>
              <a:buFont typeface="Arial"/>
              <a:buNone/>
            </a:pPr>
            <a:endParaRPr sz="1600" b="0" i="0" u="none" strike="noStrike" cap="none">
              <a:solidFill>
                <a:schemeClr val="dk1"/>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a:p>
            <a:pPr marL="0" marR="0" lvl="0" indent="0" algn="l" rtl="0">
              <a:lnSpc>
                <a:spcPct val="100000"/>
              </a:lnSpc>
              <a:spcBef>
                <a:spcPts val="50"/>
              </a:spcBef>
              <a:spcAft>
                <a:spcPts val="0"/>
              </a:spcAft>
              <a:buClr>
                <a:srgbClr val="000000"/>
              </a:buClr>
              <a:buSzPts val="2200"/>
              <a:buFont typeface="Arial"/>
              <a:buNone/>
            </a:pPr>
            <a:endParaRPr sz="2200" b="0" i="0" u="none" strike="noStrike" cap="none">
              <a:solidFill>
                <a:schemeClr val="dk1"/>
              </a:solidFill>
              <a:latin typeface="Arial"/>
              <a:ea typeface="Arial"/>
              <a:cs typeface="Arial"/>
              <a:sym typeface="Arial"/>
            </a:endParaRPr>
          </a:p>
        </p:txBody>
      </p:sp>
      <p:sp>
        <p:nvSpPr>
          <p:cNvPr id="170" name="Google Shape;170;p18"/>
          <p:cNvSpPr/>
          <p:nvPr/>
        </p:nvSpPr>
        <p:spPr>
          <a:xfrm>
            <a:off x="376124" y="484843"/>
            <a:ext cx="885128" cy="972719"/>
          </a:xfrm>
          <a:prstGeom prst="rect">
            <a:avLst/>
          </a:prstGeom>
          <a:blipFill rotWithShape="1">
            <a:blip r:embed="rId4">
              <a:alphaModFix/>
            </a:blip>
            <a:stretch>
              <a:fillRect/>
            </a:stretch>
          </a:blip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171" name="Google Shape;171;p18"/>
          <p:cNvSpPr txBox="1">
            <a:spLocks noGrp="1"/>
          </p:cNvSpPr>
          <p:nvPr>
            <p:ph type="sldNum" idx="12"/>
          </p:nvPr>
        </p:nvSpPr>
        <p:spPr>
          <a:xfrm>
            <a:off x="8778240" y="6377940"/>
            <a:ext cx="2804100" cy="342900"/>
          </a:xfrm>
          <a:prstGeom prst="rect">
            <a:avLst/>
          </a:prstGeom>
          <a:noFill/>
          <a:ln>
            <a:noFill/>
          </a:ln>
        </p:spPr>
        <p:txBody>
          <a:bodyPr spcFirstLastPara="1" wrap="square" lIns="0" tIns="0" rIns="0" bIns="0" anchor="t" anchorCtr="0">
            <a:noAutofit/>
          </a:bodyPr>
          <a:lstStyle/>
          <a:p>
            <a:pPr marL="0" lvl="0" indent="0" algn="r" rtl="0">
              <a:lnSpc>
                <a:spcPct val="100000"/>
              </a:lnSpc>
              <a:spcBef>
                <a:spcPts val="0"/>
              </a:spcBef>
              <a:spcAft>
                <a:spcPts val="0"/>
              </a:spcAft>
              <a:buClr>
                <a:srgbClr val="000000"/>
              </a:buClr>
              <a:buSzPts val="1800"/>
              <a:buFont typeface="Arial"/>
              <a:buNone/>
            </a:pPr>
            <a:fld id="{00000000-1234-1234-1234-123412341234}" type="slidenum">
              <a:rPr lang="en-US"/>
              <a:t>12</a:t>
            </a:fld>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Shape 175"/>
        <p:cNvGrpSpPr/>
        <p:nvPr/>
      </p:nvGrpSpPr>
      <p:grpSpPr>
        <a:xfrm>
          <a:off x="0" y="0"/>
          <a:ext cx="0" cy="0"/>
          <a:chOff x="0" y="0"/>
          <a:chExt cx="0" cy="0"/>
        </a:xfrm>
      </p:grpSpPr>
      <p:sp>
        <p:nvSpPr>
          <p:cNvPr id="176" name="Google Shape;176;p19"/>
          <p:cNvSpPr/>
          <p:nvPr/>
        </p:nvSpPr>
        <p:spPr>
          <a:xfrm>
            <a:off x="1906783" y="-351422"/>
            <a:ext cx="10285218" cy="6400800"/>
          </a:xfrm>
          <a:custGeom>
            <a:avLst/>
            <a:gdLst/>
            <a:ahLst/>
            <a:cxnLst/>
            <a:rect l="l" t="t" r="r" b="b"/>
            <a:pathLst>
              <a:path w="9943465" h="6400800" extrusionOk="0">
                <a:moveTo>
                  <a:pt x="0" y="6400800"/>
                </a:moveTo>
                <a:lnTo>
                  <a:pt x="9943160" y="6400800"/>
                </a:lnTo>
                <a:lnTo>
                  <a:pt x="9943160" y="0"/>
                </a:lnTo>
                <a:lnTo>
                  <a:pt x="0" y="0"/>
                </a:lnTo>
                <a:lnTo>
                  <a:pt x="0" y="6400800"/>
                </a:lnTo>
                <a:close/>
              </a:path>
            </a:pathLst>
          </a:custGeom>
          <a:solidFill>
            <a:srgbClr val="F8F8F8"/>
          </a:solid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177" name="Google Shape;177;p19"/>
          <p:cNvSpPr/>
          <p:nvPr/>
        </p:nvSpPr>
        <p:spPr>
          <a:xfrm>
            <a:off x="0" y="9525"/>
            <a:ext cx="5715" cy="6400800"/>
          </a:xfrm>
          <a:custGeom>
            <a:avLst/>
            <a:gdLst/>
            <a:ahLst/>
            <a:cxnLst/>
            <a:rect l="l" t="t" r="r" b="b"/>
            <a:pathLst>
              <a:path w="5715" h="6400800" extrusionOk="0">
                <a:moveTo>
                  <a:pt x="0" y="6400800"/>
                </a:moveTo>
                <a:lnTo>
                  <a:pt x="5511" y="6400800"/>
                </a:lnTo>
                <a:lnTo>
                  <a:pt x="5511" y="0"/>
                </a:lnTo>
                <a:lnTo>
                  <a:pt x="0" y="0"/>
                </a:lnTo>
                <a:lnTo>
                  <a:pt x="0" y="6400800"/>
                </a:lnTo>
                <a:close/>
              </a:path>
            </a:pathLst>
          </a:custGeom>
          <a:solidFill>
            <a:srgbClr val="F8F8F8"/>
          </a:solid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178" name="Google Shape;178;p19"/>
          <p:cNvSpPr/>
          <p:nvPr/>
        </p:nvSpPr>
        <p:spPr>
          <a:xfrm>
            <a:off x="0" y="6410325"/>
            <a:ext cx="12189460" cy="447675"/>
          </a:xfrm>
          <a:custGeom>
            <a:avLst/>
            <a:gdLst/>
            <a:ahLst/>
            <a:cxnLst/>
            <a:rect l="l" t="t" r="r" b="b"/>
            <a:pathLst>
              <a:path w="12189460" h="447675" extrusionOk="0">
                <a:moveTo>
                  <a:pt x="12188952" y="447675"/>
                </a:moveTo>
                <a:lnTo>
                  <a:pt x="12188952" y="0"/>
                </a:lnTo>
                <a:lnTo>
                  <a:pt x="0" y="0"/>
                </a:lnTo>
                <a:lnTo>
                  <a:pt x="0" y="447675"/>
                </a:lnTo>
                <a:lnTo>
                  <a:pt x="12188952" y="447675"/>
                </a:lnTo>
                <a:close/>
              </a:path>
            </a:pathLst>
          </a:custGeom>
          <a:solidFill>
            <a:srgbClr val="E5251A"/>
          </a:solid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179" name="Google Shape;179;p19"/>
          <p:cNvSpPr/>
          <p:nvPr/>
        </p:nvSpPr>
        <p:spPr>
          <a:xfrm>
            <a:off x="1" y="0"/>
            <a:ext cx="1524000" cy="6632575"/>
          </a:xfrm>
          <a:custGeom>
            <a:avLst/>
            <a:gdLst/>
            <a:ahLst/>
            <a:cxnLst/>
            <a:rect l="l" t="t" r="r" b="b"/>
            <a:pathLst>
              <a:path w="2240280" h="6632575" extrusionOk="0">
                <a:moveTo>
                  <a:pt x="0" y="6632575"/>
                </a:moveTo>
                <a:lnTo>
                  <a:pt x="2240280" y="6632575"/>
                </a:lnTo>
                <a:lnTo>
                  <a:pt x="2240280" y="0"/>
                </a:lnTo>
                <a:lnTo>
                  <a:pt x="0" y="0"/>
                </a:lnTo>
                <a:lnTo>
                  <a:pt x="0" y="6632575"/>
                </a:lnTo>
                <a:close/>
              </a:path>
            </a:pathLst>
          </a:custGeom>
          <a:solidFill>
            <a:srgbClr val="E5251A"/>
          </a:solid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180" name="Google Shape;180;p19"/>
          <p:cNvSpPr/>
          <p:nvPr/>
        </p:nvSpPr>
        <p:spPr>
          <a:xfrm>
            <a:off x="1906782" y="1606190"/>
            <a:ext cx="9441550" cy="4288797"/>
          </a:xfrm>
          <a:custGeom>
            <a:avLst/>
            <a:gdLst/>
            <a:ahLst/>
            <a:cxnLst/>
            <a:rect l="l" t="t" r="r" b="b"/>
            <a:pathLst>
              <a:path w="9197340" h="4703445" extrusionOk="0">
                <a:moveTo>
                  <a:pt x="0" y="4703445"/>
                </a:moveTo>
                <a:lnTo>
                  <a:pt x="9197340" y="4703445"/>
                </a:lnTo>
                <a:lnTo>
                  <a:pt x="9197340" y="0"/>
                </a:lnTo>
                <a:lnTo>
                  <a:pt x="0" y="0"/>
                </a:lnTo>
                <a:lnTo>
                  <a:pt x="0" y="4703445"/>
                </a:lnTo>
                <a:close/>
              </a:path>
            </a:pathLst>
          </a:custGeom>
          <a:solidFill>
            <a:srgbClr val="C6C9C8"/>
          </a:solid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181" name="Google Shape;181;p19"/>
          <p:cNvSpPr txBox="1">
            <a:spLocks noGrp="1"/>
          </p:cNvSpPr>
          <p:nvPr>
            <p:ph type="title"/>
          </p:nvPr>
        </p:nvSpPr>
        <p:spPr>
          <a:xfrm>
            <a:off x="2616200" y="1032875"/>
            <a:ext cx="6216900" cy="421800"/>
          </a:xfrm>
          <a:prstGeom prst="rect">
            <a:avLst/>
          </a:prstGeom>
          <a:noFill/>
          <a:ln>
            <a:noFill/>
          </a:ln>
        </p:spPr>
        <p:txBody>
          <a:bodyPr spcFirstLastPara="1" wrap="square" lIns="0" tIns="12700" rIns="0" bIns="0" anchor="t" anchorCtr="0">
            <a:noAutofit/>
          </a:bodyPr>
          <a:lstStyle/>
          <a:p>
            <a:pPr marL="12700" lvl="0" indent="0" algn="l" rtl="0">
              <a:lnSpc>
                <a:spcPct val="100000"/>
              </a:lnSpc>
              <a:spcBef>
                <a:spcPts val="0"/>
              </a:spcBef>
              <a:spcAft>
                <a:spcPts val="0"/>
              </a:spcAft>
              <a:buSzPts val="1400"/>
              <a:buNone/>
            </a:pPr>
            <a:r>
              <a:rPr lang="en-US"/>
              <a:t>FREQUENTLY ASKED QUESTIONS:</a:t>
            </a:r>
            <a:endParaRPr/>
          </a:p>
        </p:txBody>
      </p:sp>
      <p:sp>
        <p:nvSpPr>
          <p:cNvPr id="182" name="Google Shape;182;p19"/>
          <p:cNvSpPr/>
          <p:nvPr/>
        </p:nvSpPr>
        <p:spPr>
          <a:xfrm>
            <a:off x="322294" y="481795"/>
            <a:ext cx="885128" cy="972719"/>
          </a:xfrm>
          <a:prstGeom prst="rect">
            <a:avLst/>
          </a:prstGeom>
          <a:blipFill rotWithShape="1">
            <a:blip r:embed="rId3">
              <a:alphaModFix/>
            </a:blip>
            <a:stretch>
              <a:fillRect/>
            </a:stretch>
          </a:blip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183" name="Google Shape;183;p19"/>
          <p:cNvSpPr txBox="1"/>
          <p:nvPr/>
        </p:nvSpPr>
        <p:spPr>
          <a:xfrm>
            <a:off x="2143888" y="1606190"/>
            <a:ext cx="8967337" cy="4144906"/>
          </a:xfrm>
          <a:prstGeom prst="rect">
            <a:avLst/>
          </a:prstGeom>
          <a:noFill/>
          <a:ln>
            <a:noFill/>
          </a:ln>
        </p:spPr>
        <p:txBody>
          <a:bodyPr spcFirstLastPara="1" wrap="square" lIns="0" tIns="145400" rIns="0" bIns="0" anchor="t" anchorCtr="0">
            <a:noAutofit/>
          </a:bodyPr>
          <a:lstStyle/>
          <a:p>
            <a:pPr marL="12700" marR="0" lvl="0" indent="0" algn="l" rtl="0">
              <a:lnSpc>
                <a:spcPct val="100000"/>
              </a:lnSpc>
              <a:spcBef>
                <a:spcPts val="0"/>
              </a:spcBef>
              <a:spcAft>
                <a:spcPts val="0"/>
              </a:spcAft>
              <a:buClr>
                <a:srgbClr val="000000"/>
              </a:buClr>
              <a:buSzPts val="2200"/>
              <a:buFont typeface="Arial"/>
              <a:buNone/>
            </a:pPr>
            <a:r>
              <a:rPr lang="en-US" sz="2200" b="1" i="0" u="none" strike="noStrike" cap="none">
                <a:solidFill>
                  <a:schemeClr val="dk1"/>
                </a:solidFill>
                <a:latin typeface="Arial"/>
                <a:ea typeface="Arial"/>
                <a:cs typeface="Arial"/>
                <a:sym typeface="Arial"/>
              </a:rPr>
              <a:t>How can I learn more about getting a vaccine?</a:t>
            </a:r>
            <a:endParaRPr sz="2400" b="0" i="0" u="none" strike="noStrike" cap="none">
              <a:solidFill>
                <a:schemeClr val="dk1"/>
              </a:solidFill>
              <a:latin typeface="Arial"/>
              <a:ea typeface="Arial"/>
              <a:cs typeface="Arial"/>
              <a:sym typeface="Arial"/>
            </a:endParaRPr>
          </a:p>
          <a:p>
            <a:pPr marL="0" marR="218440" lvl="0" indent="0" algn="just" rtl="0">
              <a:lnSpc>
                <a:spcPct val="100000"/>
              </a:lnSpc>
              <a:spcBef>
                <a:spcPts val="0"/>
              </a:spcBef>
              <a:spcAft>
                <a:spcPts val="0"/>
              </a:spcAft>
              <a:buClr>
                <a:srgbClr val="000000"/>
              </a:buClr>
              <a:buSzPts val="2200"/>
              <a:buFont typeface="Arial"/>
              <a:buNone/>
            </a:pPr>
            <a:endParaRPr sz="2200" b="0" i="0" u="none" strike="noStrike" cap="none">
              <a:solidFill>
                <a:schemeClr val="dk1"/>
              </a:solidFill>
              <a:latin typeface="Arial"/>
              <a:ea typeface="Arial"/>
              <a:cs typeface="Arial"/>
              <a:sym typeface="Arial"/>
            </a:endParaRPr>
          </a:p>
          <a:p>
            <a:pPr marL="457200" marR="218440" lvl="0" indent="-368300" algn="just" rtl="0">
              <a:lnSpc>
                <a:spcPct val="100000"/>
              </a:lnSpc>
              <a:spcBef>
                <a:spcPts val="0"/>
              </a:spcBef>
              <a:spcAft>
                <a:spcPts val="0"/>
              </a:spcAft>
              <a:buClr>
                <a:schemeClr val="dk1"/>
              </a:buClr>
              <a:buSzPts val="2200"/>
              <a:buFont typeface="Arial"/>
              <a:buAutoNum type="arabicPeriod"/>
            </a:pPr>
            <a:r>
              <a:rPr lang="en-US" sz="2200" b="0" i="0" u="none" strike="noStrike" cap="none">
                <a:solidFill>
                  <a:schemeClr val="dk1"/>
                </a:solidFill>
                <a:latin typeface="Arial"/>
                <a:ea typeface="Arial"/>
                <a:cs typeface="Arial"/>
                <a:sym typeface="Arial"/>
              </a:rPr>
              <a:t>Start with your local health department for the latest information</a:t>
            </a:r>
            <a:endParaRPr sz="2200" b="0" i="0" u="none" strike="noStrike" cap="none">
              <a:solidFill>
                <a:schemeClr val="dk1"/>
              </a:solidFill>
              <a:latin typeface="Arial"/>
              <a:ea typeface="Arial"/>
              <a:cs typeface="Arial"/>
              <a:sym typeface="Arial"/>
            </a:endParaRPr>
          </a:p>
          <a:p>
            <a:pPr marL="0" marR="218440" lvl="0" indent="0" algn="just" rtl="0">
              <a:lnSpc>
                <a:spcPct val="100000"/>
              </a:lnSpc>
              <a:spcBef>
                <a:spcPts val="0"/>
              </a:spcBef>
              <a:spcAft>
                <a:spcPts val="0"/>
              </a:spcAft>
              <a:buClr>
                <a:srgbClr val="000000"/>
              </a:buClr>
              <a:buSzPts val="2200"/>
              <a:buFont typeface="Arial"/>
              <a:buNone/>
            </a:pPr>
            <a:endParaRPr sz="2200" b="0" i="0" u="none" strike="noStrike" cap="none">
              <a:solidFill>
                <a:schemeClr val="dk1"/>
              </a:solidFill>
              <a:latin typeface="Arial"/>
              <a:ea typeface="Arial"/>
              <a:cs typeface="Arial"/>
              <a:sym typeface="Arial"/>
            </a:endParaRPr>
          </a:p>
          <a:p>
            <a:pPr marL="457200" marR="218440" lvl="0" indent="-368300" algn="just" rtl="0">
              <a:lnSpc>
                <a:spcPct val="100000"/>
              </a:lnSpc>
              <a:spcBef>
                <a:spcPts val="0"/>
              </a:spcBef>
              <a:spcAft>
                <a:spcPts val="0"/>
              </a:spcAft>
              <a:buClr>
                <a:schemeClr val="dk1"/>
              </a:buClr>
              <a:buSzPts val="2200"/>
              <a:buFont typeface="Arial"/>
              <a:buAutoNum type="arabicPeriod"/>
            </a:pPr>
            <a:r>
              <a:rPr lang="en-US" sz="2200" b="0" i="0" u="none" strike="noStrike" cap="none">
                <a:solidFill>
                  <a:schemeClr val="dk1"/>
                </a:solidFill>
                <a:latin typeface="Arial"/>
                <a:ea typeface="Arial"/>
                <a:cs typeface="Arial"/>
                <a:sym typeface="Arial"/>
              </a:rPr>
              <a:t>Davenport is making arrangements to host vaccination clinic(s) at our larger campus locations</a:t>
            </a:r>
            <a:endParaRPr sz="2200" b="0" i="0" u="none" strike="noStrike" cap="none">
              <a:solidFill>
                <a:schemeClr val="dk1"/>
              </a:solidFill>
              <a:latin typeface="Arial"/>
              <a:ea typeface="Arial"/>
              <a:cs typeface="Arial"/>
              <a:sym typeface="Arial"/>
            </a:endParaRPr>
          </a:p>
          <a:p>
            <a:pPr marL="0" marR="218440" lvl="0" indent="0" algn="just" rtl="0">
              <a:lnSpc>
                <a:spcPct val="100000"/>
              </a:lnSpc>
              <a:spcBef>
                <a:spcPts val="0"/>
              </a:spcBef>
              <a:spcAft>
                <a:spcPts val="0"/>
              </a:spcAft>
              <a:buClr>
                <a:srgbClr val="000000"/>
              </a:buClr>
              <a:buSzPts val="2200"/>
              <a:buFont typeface="Arial"/>
              <a:buNone/>
            </a:pPr>
            <a:endParaRPr sz="2200" b="0" i="0" u="none" strike="noStrike" cap="none">
              <a:solidFill>
                <a:schemeClr val="dk1"/>
              </a:solidFill>
              <a:latin typeface="Arial"/>
              <a:ea typeface="Arial"/>
              <a:cs typeface="Arial"/>
              <a:sym typeface="Arial"/>
            </a:endParaRPr>
          </a:p>
          <a:p>
            <a:pPr marL="457200" marR="218440" lvl="0" indent="-368300" algn="just" rtl="0">
              <a:lnSpc>
                <a:spcPct val="100000"/>
              </a:lnSpc>
              <a:spcBef>
                <a:spcPts val="0"/>
              </a:spcBef>
              <a:spcAft>
                <a:spcPts val="0"/>
              </a:spcAft>
              <a:buClr>
                <a:schemeClr val="dk1"/>
              </a:buClr>
              <a:buSzPts val="2200"/>
              <a:buFont typeface="Arial"/>
              <a:buAutoNum type="arabicPeriod"/>
            </a:pPr>
            <a:r>
              <a:rPr lang="en-US" sz="2200" b="0" i="0" u="none" strike="noStrike" cap="none">
                <a:solidFill>
                  <a:schemeClr val="dk1"/>
                </a:solidFill>
                <a:latin typeface="Arial"/>
                <a:ea typeface="Arial"/>
                <a:cs typeface="Arial"/>
                <a:sym typeface="Arial"/>
              </a:rPr>
              <a:t>Websites such as </a:t>
            </a:r>
            <a:r>
              <a:rPr lang="en-US" sz="2200" b="0" i="0" u="sng" strike="noStrike" cap="none">
                <a:solidFill>
                  <a:schemeClr val="hlink"/>
                </a:solidFill>
                <a:latin typeface="Arial"/>
                <a:ea typeface="Arial"/>
                <a:cs typeface="Arial"/>
                <a:sym typeface="Arial"/>
                <a:hlinkClick r:id="rId4"/>
              </a:rPr>
              <a:t>https://vaccinefinder.org/</a:t>
            </a:r>
            <a:r>
              <a:rPr lang="en-US" sz="2200" b="0" i="0" u="none" strike="noStrike" cap="none">
                <a:solidFill>
                  <a:schemeClr val="dk1"/>
                </a:solidFill>
                <a:latin typeface="Arial"/>
                <a:ea typeface="Arial"/>
                <a:cs typeface="Arial"/>
                <a:sym typeface="Arial"/>
              </a:rPr>
              <a:t> can help identify local pharmacies or other sources as vaccines continue to rollout.</a:t>
            </a:r>
            <a:endParaRPr sz="2200" b="0" i="0" u="none" strike="noStrike" cap="none">
              <a:solidFill>
                <a:schemeClr val="dk1"/>
              </a:solidFill>
              <a:latin typeface="Arial"/>
              <a:ea typeface="Arial"/>
              <a:cs typeface="Arial"/>
              <a:sym typeface="Arial"/>
            </a:endParaRPr>
          </a:p>
          <a:p>
            <a:pPr marL="0" marR="218440" lvl="0" indent="0" algn="just" rtl="0">
              <a:lnSpc>
                <a:spcPct val="100000"/>
              </a:lnSpc>
              <a:spcBef>
                <a:spcPts val="0"/>
              </a:spcBef>
              <a:spcAft>
                <a:spcPts val="0"/>
              </a:spcAft>
              <a:buClr>
                <a:srgbClr val="000000"/>
              </a:buClr>
              <a:buSzPts val="2200"/>
              <a:buFont typeface="Arial"/>
              <a:buNone/>
            </a:pPr>
            <a:endParaRPr sz="2200" b="0" i="0" u="none" strike="noStrike" cap="none">
              <a:solidFill>
                <a:schemeClr val="dk1"/>
              </a:solidFill>
              <a:latin typeface="Arial"/>
              <a:ea typeface="Arial"/>
              <a:cs typeface="Arial"/>
              <a:sym typeface="Arial"/>
            </a:endParaRPr>
          </a:p>
        </p:txBody>
      </p:sp>
      <p:sp>
        <p:nvSpPr>
          <p:cNvPr id="184" name="Google Shape;184;p19"/>
          <p:cNvSpPr txBox="1">
            <a:spLocks noGrp="1"/>
          </p:cNvSpPr>
          <p:nvPr>
            <p:ph type="sldNum" idx="12"/>
          </p:nvPr>
        </p:nvSpPr>
        <p:spPr>
          <a:xfrm>
            <a:off x="8778240" y="6496812"/>
            <a:ext cx="2804100" cy="342900"/>
          </a:xfrm>
          <a:prstGeom prst="rect">
            <a:avLst/>
          </a:prstGeom>
          <a:noFill/>
          <a:ln>
            <a:noFill/>
          </a:ln>
        </p:spPr>
        <p:txBody>
          <a:bodyPr spcFirstLastPara="1" wrap="square" lIns="0" tIns="0" rIns="0" bIns="0" anchor="t" anchorCtr="0">
            <a:noAutofit/>
          </a:bodyPr>
          <a:lstStyle/>
          <a:p>
            <a:pPr marL="0" lvl="0" indent="0" algn="r" rtl="0">
              <a:lnSpc>
                <a:spcPct val="100000"/>
              </a:lnSpc>
              <a:spcBef>
                <a:spcPts val="0"/>
              </a:spcBef>
              <a:spcAft>
                <a:spcPts val="0"/>
              </a:spcAft>
              <a:buClr>
                <a:srgbClr val="000000"/>
              </a:buClr>
              <a:buSzPts val="1800"/>
              <a:buFont typeface="Arial"/>
              <a:buNone/>
            </a:pPr>
            <a:fld id="{00000000-1234-1234-1234-123412341234}" type="slidenum">
              <a:rPr lang="en-US"/>
              <a:t>13</a:t>
            </a:fld>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Shape 188"/>
        <p:cNvGrpSpPr/>
        <p:nvPr/>
      </p:nvGrpSpPr>
      <p:grpSpPr>
        <a:xfrm>
          <a:off x="0" y="0"/>
          <a:ext cx="0" cy="0"/>
          <a:chOff x="0" y="0"/>
          <a:chExt cx="0" cy="0"/>
        </a:xfrm>
      </p:grpSpPr>
      <p:sp>
        <p:nvSpPr>
          <p:cNvPr id="189" name="Google Shape;189;p20"/>
          <p:cNvSpPr/>
          <p:nvPr/>
        </p:nvSpPr>
        <p:spPr>
          <a:xfrm>
            <a:off x="1906783" y="-351422"/>
            <a:ext cx="10291486" cy="6400800"/>
          </a:xfrm>
          <a:custGeom>
            <a:avLst/>
            <a:gdLst/>
            <a:ahLst/>
            <a:cxnLst/>
            <a:rect l="l" t="t" r="r" b="b"/>
            <a:pathLst>
              <a:path w="9943465" h="6400800" extrusionOk="0">
                <a:moveTo>
                  <a:pt x="0" y="6400800"/>
                </a:moveTo>
                <a:lnTo>
                  <a:pt x="9943160" y="6400800"/>
                </a:lnTo>
                <a:lnTo>
                  <a:pt x="9943160" y="0"/>
                </a:lnTo>
                <a:lnTo>
                  <a:pt x="0" y="0"/>
                </a:lnTo>
                <a:lnTo>
                  <a:pt x="0" y="6400800"/>
                </a:lnTo>
                <a:close/>
              </a:path>
            </a:pathLst>
          </a:custGeom>
          <a:solidFill>
            <a:srgbClr val="F8F8F8"/>
          </a:solid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190" name="Google Shape;190;p20"/>
          <p:cNvSpPr/>
          <p:nvPr/>
        </p:nvSpPr>
        <p:spPr>
          <a:xfrm>
            <a:off x="0" y="9525"/>
            <a:ext cx="5715" cy="6400800"/>
          </a:xfrm>
          <a:custGeom>
            <a:avLst/>
            <a:gdLst/>
            <a:ahLst/>
            <a:cxnLst/>
            <a:rect l="l" t="t" r="r" b="b"/>
            <a:pathLst>
              <a:path w="5715" h="6400800" extrusionOk="0">
                <a:moveTo>
                  <a:pt x="0" y="6400800"/>
                </a:moveTo>
                <a:lnTo>
                  <a:pt x="5511" y="6400800"/>
                </a:lnTo>
                <a:lnTo>
                  <a:pt x="5511" y="0"/>
                </a:lnTo>
                <a:lnTo>
                  <a:pt x="0" y="0"/>
                </a:lnTo>
                <a:lnTo>
                  <a:pt x="0" y="6400800"/>
                </a:lnTo>
                <a:close/>
              </a:path>
            </a:pathLst>
          </a:custGeom>
          <a:solidFill>
            <a:srgbClr val="F8F8F8"/>
          </a:solid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191" name="Google Shape;191;p20"/>
          <p:cNvSpPr/>
          <p:nvPr/>
        </p:nvSpPr>
        <p:spPr>
          <a:xfrm>
            <a:off x="0" y="6410325"/>
            <a:ext cx="12189460" cy="447675"/>
          </a:xfrm>
          <a:custGeom>
            <a:avLst/>
            <a:gdLst/>
            <a:ahLst/>
            <a:cxnLst/>
            <a:rect l="l" t="t" r="r" b="b"/>
            <a:pathLst>
              <a:path w="12189460" h="447675" extrusionOk="0">
                <a:moveTo>
                  <a:pt x="12188952" y="447675"/>
                </a:moveTo>
                <a:lnTo>
                  <a:pt x="12188952" y="0"/>
                </a:lnTo>
                <a:lnTo>
                  <a:pt x="0" y="0"/>
                </a:lnTo>
                <a:lnTo>
                  <a:pt x="0" y="447675"/>
                </a:lnTo>
                <a:lnTo>
                  <a:pt x="12188952" y="447675"/>
                </a:lnTo>
                <a:close/>
              </a:path>
            </a:pathLst>
          </a:custGeom>
          <a:solidFill>
            <a:srgbClr val="E5251A"/>
          </a:solid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192" name="Google Shape;192;p20"/>
          <p:cNvSpPr/>
          <p:nvPr/>
        </p:nvSpPr>
        <p:spPr>
          <a:xfrm>
            <a:off x="1" y="0"/>
            <a:ext cx="1523390" cy="6632575"/>
          </a:xfrm>
          <a:custGeom>
            <a:avLst/>
            <a:gdLst/>
            <a:ahLst/>
            <a:cxnLst/>
            <a:rect l="l" t="t" r="r" b="b"/>
            <a:pathLst>
              <a:path w="2240280" h="6632575" extrusionOk="0">
                <a:moveTo>
                  <a:pt x="0" y="6632575"/>
                </a:moveTo>
                <a:lnTo>
                  <a:pt x="2240280" y="6632575"/>
                </a:lnTo>
                <a:lnTo>
                  <a:pt x="2240280" y="0"/>
                </a:lnTo>
                <a:lnTo>
                  <a:pt x="0" y="0"/>
                </a:lnTo>
                <a:lnTo>
                  <a:pt x="0" y="6632575"/>
                </a:lnTo>
                <a:close/>
              </a:path>
            </a:pathLst>
          </a:custGeom>
          <a:solidFill>
            <a:srgbClr val="E5251A"/>
          </a:solid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193" name="Google Shape;193;p20"/>
          <p:cNvSpPr/>
          <p:nvPr/>
        </p:nvSpPr>
        <p:spPr>
          <a:xfrm>
            <a:off x="1906782" y="1606190"/>
            <a:ext cx="9450267" cy="4291894"/>
          </a:xfrm>
          <a:custGeom>
            <a:avLst/>
            <a:gdLst/>
            <a:ahLst/>
            <a:cxnLst/>
            <a:rect l="l" t="t" r="r" b="b"/>
            <a:pathLst>
              <a:path w="9197340" h="4703445" extrusionOk="0">
                <a:moveTo>
                  <a:pt x="0" y="4703445"/>
                </a:moveTo>
                <a:lnTo>
                  <a:pt x="9197340" y="4703445"/>
                </a:lnTo>
                <a:lnTo>
                  <a:pt x="9197340" y="0"/>
                </a:lnTo>
                <a:lnTo>
                  <a:pt x="0" y="0"/>
                </a:lnTo>
                <a:lnTo>
                  <a:pt x="0" y="4703445"/>
                </a:lnTo>
                <a:close/>
              </a:path>
            </a:pathLst>
          </a:custGeom>
          <a:solidFill>
            <a:srgbClr val="C6C9C8"/>
          </a:solid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194" name="Google Shape;194;p20"/>
          <p:cNvSpPr txBox="1">
            <a:spLocks noGrp="1"/>
          </p:cNvSpPr>
          <p:nvPr>
            <p:ph type="title"/>
          </p:nvPr>
        </p:nvSpPr>
        <p:spPr>
          <a:xfrm>
            <a:off x="2616200" y="1032875"/>
            <a:ext cx="6216900" cy="421800"/>
          </a:xfrm>
          <a:prstGeom prst="rect">
            <a:avLst/>
          </a:prstGeom>
          <a:noFill/>
          <a:ln>
            <a:noFill/>
          </a:ln>
        </p:spPr>
        <p:txBody>
          <a:bodyPr spcFirstLastPara="1" wrap="square" lIns="0" tIns="12700" rIns="0" bIns="0" anchor="t" anchorCtr="0">
            <a:noAutofit/>
          </a:bodyPr>
          <a:lstStyle/>
          <a:p>
            <a:pPr marL="12700" lvl="0" indent="0" algn="l" rtl="0">
              <a:lnSpc>
                <a:spcPct val="100000"/>
              </a:lnSpc>
              <a:spcBef>
                <a:spcPts val="0"/>
              </a:spcBef>
              <a:spcAft>
                <a:spcPts val="0"/>
              </a:spcAft>
              <a:buSzPts val="1400"/>
              <a:buNone/>
            </a:pPr>
            <a:r>
              <a:rPr lang="en-US"/>
              <a:t>FREQUENTLY ASKED QUESTIONS:</a:t>
            </a:r>
            <a:endParaRPr/>
          </a:p>
        </p:txBody>
      </p:sp>
      <p:sp>
        <p:nvSpPr>
          <p:cNvPr id="195" name="Google Shape;195;p20"/>
          <p:cNvSpPr/>
          <p:nvPr/>
        </p:nvSpPr>
        <p:spPr>
          <a:xfrm>
            <a:off x="322294" y="481795"/>
            <a:ext cx="885000" cy="972600"/>
          </a:xfrm>
          <a:prstGeom prst="rect">
            <a:avLst/>
          </a:prstGeom>
          <a:blipFill rotWithShape="1">
            <a:blip r:embed="rId3">
              <a:alphaModFix/>
            </a:blip>
            <a:stretch>
              <a:fillRect/>
            </a:stretch>
          </a:blip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196" name="Google Shape;196;p20"/>
          <p:cNvSpPr txBox="1"/>
          <p:nvPr/>
        </p:nvSpPr>
        <p:spPr>
          <a:xfrm>
            <a:off x="2143888" y="1606190"/>
            <a:ext cx="8967300" cy="4144800"/>
          </a:xfrm>
          <a:prstGeom prst="rect">
            <a:avLst/>
          </a:prstGeom>
          <a:noFill/>
          <a:ln>
            <a:noFill/>
          </a:ln>
        </p:spPr>
        <p:txBody>
          <a:bodyPr spcFirstLastPara="1" wrap="square" lIns="0" tIns="145400" rIns="0" bIns="0" anchor="t" anchorCtr="0">
            <a:noAutofit/>
          </a:bodyPr>
          <a:lstStyle/>
          <a:p>
            <a:pPr marL="12700" marR="0" lvl="0" indent="0" algn="l" rtl="0">
              <a:lnSpc>
                <a:spcPct val="100000"/>
              </a:lnSpc>
              <a:spcBef>
                <a:spcPts val="0"/>
              </a:spcBef>
              <a:spcAft>
                <a:spcPts val="0"/>
              </a:spcAft>
              <a:buClr>
                <a:srgbClr val="000000"/>
              </a:buClr>
              <a:buSzPts val="2200"/>
              <a:buFont typeface="Arial"/>
              <a:buNone/>
            </a:pPr>
            <a:r>
              <a:rPr lang="en-US" sz="2200" b="1" i="0" u="none" strike="noStrike" cap="none" dirty="0">
                <a:solidFill>
                  <a:schemeClr val="dk1"/>
                </a:solidFill>
                <a:latin typeface="Arial"/>
                <a:ea typeface="Arial"/>
                <a:cs typeface="Arial"/>
                <a:sym typeface="Arial"/>
              </a:rPr>
              <a:t>Do I have to answer medical questions when reporting to work or school?</a:t>
            </a:r>
            <a:endParaRPr sz="2400" b="0" i="0" u="none" strike="noStrike" cap="none" dirty="0">
              <a:solidFill>
                <a:schemeClr val="dk1"/>
              </a:solidFill>
              <a:latin typeface="Arial"/>
              <a:ea typeface="Arial"/>
              <a:cs typeface="Arial"/>
              <a:sym typeface="Arial"/>
            </a:endParaRPr>
          </a:p>
          <a:p>
            <a:pPr marL="12700" marR="26033" lvl="0" indent="0" algn="l" rtl="0">
              <a:lnSpc>
                <a:spcPct val="100000"/>
              </a:lnSpc>
              <a:spcBef>
                <a:spcPts val="760"/>
              </a:spcBef>
              <a:spcAft>
                <a:spcPts val="0"/>
              </a:spcAft>
              <a:buClr>
                <a:srgbClr val="000000"/>
              </a:buClr>
              <a:buSzPts val="1600"/>
              <a:buFont typeface="Arial"/>
              <a:buNone/>
            </a:pPr>
            <a:r>
              <a:rPr lang="en-US" sz="1600" b="0" i="0" u="none" strike="noStrike" cap="none" dirty="0">
                <a:solidFill>
                  <a:schemeClr val="dk1"/>
                </a:solidFill>
                <a:latin typeface="Arial"/>
                <a:ea typeface="Arial"/>
                <a:cs typeface="Arial"/>
                <a:sym typeface="Arial"/>
              </a:rPr>
              <a:t>Anyone who enters our buildings will be self-screened for COVID-19 symptoms. Current screening questions are included below and will likely change over time as health  guidance evolves.</a:t>
            </a:r>
            <a:endParaRPr sz="1600" b="0" i="0" u="none" strike="noStrike" cap="none" dirty="0">
              <a:solidFill>
                <a:schemeClr val="dk1"/>
              </a:solidFill>
              <a:latin typeface="Arial"/>
              <a:ea typeface="Arial"/>
              <a:cs typeface="Arial"/>
              <a:sym typeface="Arial"/>
            </a:endParaRPr>
          </a:p>
          <a:p>
            <a:pPr marL="0" marR="0" lvl="0" indent="0" algn="l" rtl="0">
              <a:lnSpc>
                <a:spcPct val="100000"/>
              </a:lnSpc>
              <a:spcBef>
                <a:spcPts val="40"/>
              </a:spcBef>
              <a:spcAft>
                <a:spcPts val="0"/>
              </a:spcAft>
              <a:buClr>
                <a:srgbClr val="000000"/>
              </a:buClr>
              <a:buSzPts val="1800"/>
              <a:buFont typeface="Arial"/>
              <a:buNone/>
            </a:pPr>
            <a:endParaRPr sz="1800" b="0" i="0" u="none" strike="noStrike" cap="none" dirty="0">
              <a:solidFill>
                <a:schemeClr val="dk1"/>
              </a:solidFill>
              <a:latin typeface="Arial"/>
              <a:ea typeface="Arial"/>
              <a:cs typeface="Arial"/>
              <a:sym typeface="Arial"/>
            </a:endParaRPr>
          </a:p>
          <a:p>
            <a:pPr marL="240665" marR="218440" lvl="0" indent="-171450" algn="just" rtl="0">
              <a:lnSpc>
                <a:spcPct val="100000"/>
              </a:lnSpc>
              <a:spcBef>
                <a:spcPts val="0"/>
              </a:spcBef>
              <a:spcAft>
                <a:spcPts val="0"/>
              </a:spcAft>
              <a:buClr>
                <a:schemeClr val="dk1"/>
              </a:buClr>
              <a:buSzPts val="1400"/>
              <a:buFont typeface="Arial"/>
              <a:buAutoNum type="arabicPeriod"/>
            </a:pPr>
            <a:r>
              <a:rPr lang="en-US" sz="1600" b="1" i="0" u="none" strike="noStrike" cap="none" dirty="0">
                <a:solidFill>
                  <a:schemeClr val="dk1"/>
                </a:solidFill>
                <a:latin typeface="Arial"/>
                <a:ea typeface="Arial"/>
                <a:cs typeface="Arial"/>
                <a:sym typeface="Arial"/>
              </a:rPr>
              <a:t> Do you have any new and unusual symptoms? </a:t>
            </a:r>
            <a:r>
              <a:rPr lang="en-US" sz="1600" b="0" i="0" u="none" strike="noStrike" cap="none" dirty="0">
                <a:solidFill>
                  <a:schemeClr val="dk1"/>
                </a:solidFill>
                <a:latin typeface="Arial"/>
                <a:ea typeface="Arial"/>
                <a:cs typeface="Arial"/>
                <a:sym typeface="Arial"/>
              </a:rPr>
              <a:t>(</a:t>
            </a:r>
            <a:r>
              <a:rPr lang="en-US" sz="1600" b="0" i="0" u="none" strike="noStrike" cap="none" dirty="0" smtClean="0">
                <a:solidFill>
                  <a:schemeClr val="dk1"/>
                </a:solidFill>
                <a:latin typeface="Arial"/>
                <a:ea typeface="Arial"/>
                <a:cs typeface="Arial"/>
                <a:sym typeface="Arial"/>
              </a:rPr>
              <a:t>Fever, </a:t>
            </a:r>
            <a:r>
              <a:rPr lang="en-US" sz="1600" b="0" i="0" u="none" strike="noStrike" cap="none" dirty="0">
                <a:solidFill>
                  <a:schemeClr val="dk1"/>
                </a:solidFill>
                <a:latin typeface="Arial"/>
                <a:ea typeface="Arial"/>
                <a:cs typeface="Arial"/>
                <a:sym typeface="Arial"/>
              </a:rPr>
              <a:t>cough, difficulty  breathing or shortness of breath, diarrhea, chills, sore throat, muscle pain, </a:t>
            </a:r>
            <a:r>
              <a:rPr lang="en-US" sz="1600" b="0" i="0" u="none" strike="noStrike" cap="none" dirty="0" smtClean="0">
                <a:solidFill>
                  <a:schemeClr val="dk1"/>
                </a:solidFill>
                <a:latin typeface="Arial"/>
                <a:ea typeface="Arial"/>
                <a:cs typeface="Arial"/>
                <a:sym typeface="Arial"/>
              </a:rPr>
              <a:t>body </a:t>
            </a:r>
            <a:r>
              <a:rPr lang="en-US" sz="1600" b="0" i="0" u="none" strike="noStrike" cap="none" dirty="0">
                <a:solidFill>
                  <a:schemeClr val="dk1"/>
                </a:solidFill>
                <a:latin typeface="Arial"/>
                <a:ea typeface="Arial"/>
                <a:cs typeface="Arial"/>
                <a:sym typeface="Arial"/>
              </a:rPr>
              <a:t>aches, fatigue, </a:t>
            </a:r>
            <a:r>
              <a:rPr lang="en-US" sz="1600" b="0" i="0" u="none" strike="noStrike" cap="none" dirty="0" smtClean="0">
                <a:solidFill>
                  <a:schemeClr val="dk1"/>
                </a:solidFill>
                <a:latin typeface="Arial"/>
                <a:ea typeface="Arial"/>
                <a:cs typeface="Arial"/>
                <a:sym typeface="Arial"/>
              </a:rPr>
              <a:t>new loss </a:t>
            </a:r>
            <a:r>
              <a:rPr lang="en-US" sz="1600" b="0" i="0" u="none" strike="noStrike" cap="none" dirty="0">
                <a:solidFill>
                  <a:schemeClr val="dk1"/>
                </a:solidFill>
                <a:latin typeface="Arial"/>
                <a:ea typeface="Arial"/>
                <a:cs typeface="Arial"/>
                <a:sym typeface="Arial"/>
              </a:rPr>
              <a:t>of taste or smell, congestion or runny nose, nausea or vomiting)?</a:t>
            </a:r>
            <a:endParaRPr sz="1600" b="0" i="0" u="none" strike="noStrike" cap="none" dirty="0">
              <a:solidFill>
                <a:srgbClr val="000000"/>
              </a:solidFill>
              <a:latin typeface="Arial"/>
              <a:ea typeface="Arial"/>
              <a:cs typeface="Arial"/>
              <a:sym typeface="Arial"/>
            </a:endParaRPr>
          </a:p>
          <a:p>
            <a:pPr marL="240665" marR="218440" lvl="0" indent="-171450" algn="just" rtl="0">
              <a:lnSpc>
                <a:spcPct val="100000"/>
              </a:lnSpc>
              <a:spcBef>
                <a:spcPts val="0"/>
              </a:spcBef>
              <a:spcAft>
                <a:spcPts val="0"/>
              </a:spcAft>
              <a:buClr>
                <a:schemeClr val="dk1"/>
              </a:buClr>
              <a:buSzPts val="1400"/>
              <a:buFont typeface="Arial"/>
              <a:buAutoNum type="arabicPeriod"/>
            </a:pPr>
            <a:r>
              <a:rPr lang="en-US" sz="1600" b="1" i="0" u="none" strike="noStrike" cap="none" dirty="0">
                <a:solidFill>
                  <a:schemeClr val="dk1"/>
                </a:solidFill>
                <a:latin typeface="Arial"/>
                <a:ea typeface="Arial"/>
                <a:cs typeface="Arial"/>
                <a:sym typeface="Arial"/>
              </a:rPr>
              <a:t> Have you had close contact with a person that has  been diagnosed with COVID-19 through a positive test result? </a:t>
            </a:r>
            <a:endParaRPr sz="1600" b="1" i="0" u="none" strike="noStrike" cap="none" dirty="0">
              <a:solidFill>
                <a:schemeClr val="dk1"/>
              </a:solidFill>
              <a:latin typeface="Arial"/>
              <a:ea typeface="Arial"/>
              <a:cs typeface="Arial"/>
              <a:sym typeface="Arial"/>
            </a:endParaRPr>
          </a:p>
          <a:p>
            <a:pPr marL="69215" marR="218440" lvl="0" indent="0" algn="just" rtl="0">
              <a:lnSpc>
                <a:spcPct val="100000"/>
              </a:lnSpc>
              <a:spcBef>
                <a:spcPts val="0"/>
              </a:spcBef>
              <a:spcAft>
                <a:spcPts val="0"/>
              </a:spcAft>
              <a:buClr>
                <a:srgbClr val="000000"/>
              </a:buClr>
              <a:buSzPts val="1600"/>
              <a:buFont typeface="Arial"/>
              <a:buNone/>
            </a:pPr>
            <a:endParaRPr sz="1600" b="0" i="0" u="none" strike="noStrike" cap="none" dirty="0">
              <a:solidFill>
                <a:schemeClr val="dk1"/>
              </a:solidFill>
              <a:latin typeface="Arial"/>
              <a:ea typeface="Arial"/>
              <a:cs typeface="Arial"/>
              <a:sym typeface="Arial"/>
            </a:endParaRPr>
          </a:p>
          <a:p>
            <a:pPr marL="69215" marR="218440" lvl="0" indent="0" algn="just" rtl="0">
              <a:lnSpc>
                <a:spcPct val="100000"/>
              </a:lnSpc>
              <a:spcBef>
                <a:spcPts val="0"/>
              </a:spcBef>
              <a:spcAft>
                <a:spcPts val="0"/>
              </a:spcAft>
              <a:buClr>
                <a:srgbClr val="000000"/>
              </a:buClr>
              <a:buSzPts val="1400"/>
              <a:buFont typeface="Arial"/>
              <a:buNone/>
            </a:pPr>
            <a:r>
              <a:rPr lang="en-US" sz="1600" b="0" i="0" u="none" strike="noStrike" cap="none" dirty="0">
                <a:solidFill>
                  <a:schemeClr val="dk1"/>
                </a:solidFill>
                <a:latin typeface="Arial"/>
                <a:ea typeface="Arial"/>
                <a:cs typeface="Arial"/>
                <a:sym typeface="Arial"/>
              </a:rPr>
              <a:t>Note:  If you have been diagnosed with COVID-19, please self isolate and follow medical advice.</a:t>
            </a:r>
            <a:endParaRPr sz="1600" b="0" i="0" u="none" strike="noStrike" cap="none" dirty="0">
              <a:solidFill>
                <a:srgbClr val="000000"/>
              </a:solidFill>
              <a:latin typeface="Arial"/>
              <a:ea typeface="Arial"/>
              <a:cs typeface="Arial"/>
              <a:sym typeface="Arial"/>
            </a:endParaRPr>
          </a:p>
        </p:txBody>
      </p:sp>
      <p:sp>
        <p:nvSpPr>
          <p:cNvPr id="197" name="Google Shape;197;p20"/>
          <p:cNvSpPr txBox="1">
            <a:spLocks noGrp="1"/>
          </p:cNvSpPr>
          <p:nvPr>
            <p:ph type="sldNum" idx="12"/>
          </p:nvPr>
        </p:nvSpPr>
        <p:spPr>
          <a:xfrm>
            <a:off x="8778240" y="6496812"/>
            <a:ext cx="2804100" cy="342900"/>
          </a:xfrm>
          <a:prstGeom prst="rect">
            <a:avLst/>
          </a:prstGeom>
          <a:noFill/>
          <a:ln>
            <a:noFill/>
          </a:ln>
        </p:spPr>
        <p:txBody>
          <a:bodyPr spcFirstLastPara="1" wrap="square" lIns="0" tIns="0" rIns="0" bIns="0" anchor="t" anchorCtr="0">
            <a:noAutofit/>
          </a:bodyPr>
          <a:lstStyle/>
          <a:p>
            <a:pPr marL="0" lvl="0" indent="0" algn="r" rtl="0">
              <a:lnSpc>
                <a:spcPct val="100000"/>
              </a:lnSpc>
              <a:spcBef>
                <a:spcPts val="0"/>
              </a:spcBef>
              <a:spcAft>
                <a:spcPts val="0"/>
              </a:spcAft>
              <a:buClr>
                <a:srgbClr val="000000"/>
              </a:buClr>
              <a:buSzPts val="1800"/>
              <a:buFont typeface="Arial"/>
              <a:buNone/>
            </a:pPr>
            <a:fld id="{00000000-1234-1234-1234-123412341234}" type="slidenum">
              <a:rPr lang="en-US"/>
              <a:t>14</a:t>
            </a:fld>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201"/>
        <p:cNvGrpSpPr/>
        <p:nvPr/>
      </p:nvGrpSpPr>
      <p:grpSpPr>
        <a:xfrm>
          <a:off x="0" y="0"/>
          <a:ext cx="0" cy="0"/>
          <a:chOff x="0" y="0"/>
          <a:chExt cx="0" cy="0"/>
        </a:xfrm>
      </p:grpSpPr>
      <p:sp>
        <p:nvSpPr>
          <p:cNvPr id="202" name="Google Shape;202;p21"/>
          <p:cNvSpPr/>
          <p:nvPr/>
        </p:nvSpPr>
        <p:spPr>
          <a:xfrm>
            <a:off x="1993391" y="9525"/>
            <a:ext cx="10195865" cy="6400800"/>
          </a:xfrm>
          <a:custGeom>
            <a:avLst/>
            <a:gdLst/>
            <a:ahLst/>
            <a:cxnLst/>
            <a:rect l="l" t="t" r="r" b="b"/>
            <a:pathLst>
              <a:path w="9943465" h="6400800" extrusionOk="0">
                <a:moveTo>
                  <a:pt x="0" y="6400800"/>
                </a:moveTo>
                <a:lnTo>
                  <a:pt x="9943160" y="6400800"/>
                </a:lnTo>
                <a:lnTo>
                  <a:pt x="9943160" y="0"/>
                </a:lnTo>
                <a:lnTo>
                  <a:pt x="0" y="0"/>
                </a:lnTo>
                <a:lnTo>
                  <a:pt x="0" y="6400800"/>
                </a:lnTo>
                <a:close/>
              </a:path>
            </a:pathLst>
          </a:custGeom>
          <a:solidFill>
            <a:srgbClr val="F8F8F8"/>
          </a:solid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203" name="Google Shape;203;p21"/>
          <p:cNvSpPr/>
          <p:nvPr/>
        </p:nvSpPr>
        <p:spPr>
          <a:xfrm>
            <a:off x="0" y="9525"/>
            <a:ext cx="5715" cy="6400800"/>
          </a:xfrm>
          <a:custGeom>
            <a:avLst/>
            <a:gdLst/>
            <a:ahLst/>
            <a:cxnLst/>
            <a:rect l="l" t="t" r="r" b="b"/>
            <a:pathLst>
              <a:path w="5715" h="6400800" extrusionOk="0">
                <a:moveTo>
                  <a:pt x="0" y="6400800"/>
                </a:moveTo>
                <a:lnTo>
                  <a:pt x="5511" y="6400800"/>
                </a:lnTo>
                <a:lnTo>
                  <a:pt x="5511" y="0"/>
                </a:lnTo>
                <a:lnTo>
                  <a:pt x="0" y="0"/>
                </a:lnTo>
                <a:lnTo>
                  <a:pt x="0" y="6400800"/>
                </a:lnTo>
                <a:close/>
              </a:path>
            </a:pathLst>
          </a:custGeom>
          <a:solidFill>
            <a:srgbClr val="F8F8F8"/>
          </a:solid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204" name="Google Shape;204;p21"/>
          <p:cNvSpPr/>
          <p:nvPr/>
        </p:nvSpPr>
        <p:spPr>
          <a:xfrm>
            <a:off x="11242547" y="6410325"/>
            <a:ext cx="946785" cy="447675"/>
          </a:xfrm>
          <a:custGeom>
            <a:avLst/>
            <a:gdLst/>
            <a:ahLst/>
            <a:cxnLst/>
            <a:rect l="l" t="t" r="r" b="b"/>
            <a:pathLst>
              <a:path w="946784" h="447675" extrusionOk="0">
                <a:moveTo>
                  <a:pt x="0" y="447675"/>
                </a:moveTo>
                <a:lnTo>
                  <a:pt x="946403" y="447675"/>
                </a:lnTo>
                <a:lnTo>
                  <a:pt x="946403" y="0"/>
                </a:lnTo>
                <a:lnTo>
                  <a:pt x="0" y="0"/>
                </a:lnTo>
                <a:lnTo>
                  <a:pt x="0" y="447675"/>
                </a:lnTo>
                <a:close/>
              </a:path>
            </a:pathLst>
          </a:custGeom>
          <a:solidFill>
            <a:srgbClr val="E5251A"/>
          </a:solid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205" name="Google Shape;205;p21"/>
          <p:cNvSpPr/>
          <p:nvPr/>
        </p:nvSpPr>
        <p:spPr>
          <a:xfrm>
            <a:off x="0" y="6410325"/>
            <a:ext cx="11353800" cy="447675"/>
          </a:xfrm>
          <a:custGeom>
            <a:avLst/>
            <a:gdLst/>
            <a:ahLst/>
            <a:cxnLst/>
            <a:rect l="l" t="t" r="r" b="b"/>
            <a:pathLst>
              <a:path w="1993900" h="447675" extrusionOk="0">
                <a:moveTo>
                  <a:pt x="0" y="447675"/>
                </a:moveTo>
                <a:lnTo>
                  <a:pt x="1993392" y="447675"/>
                </a:lnTo>
                <a:lnTo>
                  <a:pt x="1993392" y="0"/>
                </a:lnTo>
                <a:lnTo>
                  <a:pt x="0" y="0"/>
                </a:lnTo>
                <a:lnTo>
                  <a:pt x="0" y="447675"/>
                </a:lnTo>
                <a:close/>
              </a:path>
            </a:pathLst>
          </a:custGeom>
          <a:solidFill>
            <a:srgbClr val="E5251A"/>
          </a:solid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206" name="Google Shape;206;p21"/>
          <p:cNvSpPr/>
          <p:nvPr/>
        </p:nvSpPr>
        <p:spPr>
          <a:xfrm>
            <a:off x="1" y="0"/>
            <a:ext cx="1702226" cy="6632575"/>
          </a:xfrm>
          <a:custGeom>
            <a:avLst/>
            <a:gdLst/>
            <a:ahLst/>
            <a:cxnLst/>
            <a:rect l="l" t="t" r="r" b="b"/>
            <a:pathLst>
              <a:path w="2240280" h="6632575" extrusionOk="0">
                <a:moveTo>
                  <a:pt x="0" y="6632575"/>
                </a:moveTo>
                <a:lnTo>
                  <a:pt x="2240280" y="6632575"/>
                </a:lnTo>
                <a:lnTo>
                  <a:pt x="2240280" y="0"/>
                </a:lnTo>
                <a:lnTo>
                  <a:pt x="0" y="0"/>
                </a:lnTo>
                <a:lnTo>
                  <a:pt x="0" y="6632575"/>
                </a:lnTo>
                <a:close/>
              </a:path>
            </a:pathLst>
          </a:custGeom>
          <a:solidFill>
            <a:srgbClr val="E5251A"/>
          </a:solid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207" name="Google Shape;207;p21"/>
          <p:cNvSpPr/>
          <p:nvPr/>
        </p:nvSpPr>
        <p:spPr>
          <a:xfrm>
            <a:off x="1993392" y="1706879"/>
            <a:ext cx="9249410" cy="4389121"/>
          </a:xfrm>
          <a:custGeom>
            <a:avLst/>
            <a:gdLst/>
            <a:ahLst/>
            <a:cxnLst/>
            <a:rect l="l" t="t" r="r" b="b"/>
            <a:pathLst>
              <a:path w="9249410" h="5151120" extrusionOk="0">
                <a:moveTo>
                  <a:pt x="0" y="5151120"/>
                </a:moveTo>
                <a:lnTo>
                  <a:pt x="9249156" y="5151120"/>
                </a:lnTo>
                <a:lnTo>
                  <a:pt x="9249156" y="0"/>
                </a:lnTo>
                <a:lnTo>
                  <a:pt x="0" y="0"/>
                </a:lnTo>
                <a:lnTo>
                  <a:pt x="0" y="5151120"/>
                </a:lnTo>
                <a:close/>
              </a:path>
            </a:pathLst>
          </a:custGeom>
          <a:solidFill>
            <a:srgbClr val="CBCBCB"/>
          </a:solid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208" name="Google Shape;208;p21"/>
          <p:cNvSpPr/>
          <p:nvPr/>
        </p:nvSpPr>
        <p:spPr>
          <a:xfrm>
            <a:off x="379277" y="535553"/>
            <a:ext cx="885128" cy="972719"/>
          </a:xfrm>
          <a:prstGeom prst="rect">
            <a:avLst/>
          </a:prstGeom>
          <a:blipFill rotWithShape="1">
            <a:blip r:embed="rId3">
              <a:alphaModFix/>
            </a:blip>
            <a:stretch>
              <a:fillRect/>
            </a:stretch>
          </a:blip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209" name="Google Shape;209;p21"/>
          <p:cNvSpPr txBox="1">
            <a:spLocks noGrp="1"/>
          </p:cNvSpPr>
          <p:nvPr>
            <p:ph type="title"/>
          </p:nvPr>
        </p:nvSpPr>
        <p:spPr>
          <a:xfrm>
            <a:off x="2705100" y="1041675"/>
            <a:ext cx="6812400" cy="421500"/>
          </a:xfrm>
          <a:prstGeom prst="rect">
            <a:avLst/>
          </a:prstGeom>
          <a:noFill/>
          <a:ln>
            <a:noFill/>
          </a:ln>
        </p:spPr>
        <p:txBody>
          <a:bodyPr spcFirstLastPara="1" wrap="square" lIns="0" tIns="12700" rIns="0" bIns="0" anchor="t" anchorCtr="0">
            <a:noAutofit/>
          </a:bodyPr>
          <a:lstStyle/>
          <a:p>
            <a:pPr marL="12700" lvl="0" indent="0" algn="l" rtl="0">
              <a:lnSpc>
                <a:spcPct val="100000"/>
              </a:lnSpc>
              <a:spcBef>
                <a:spcPts val="0"/>
              </a:spcBef>
              <a:spcAft>
                <a:spcPts val="0"/>
              </a:spcAft>
              <a:buSzPts val="1400"/>
              <a:buNone/>
            </a:pPr>
            <a:r>
              <a:rPr lang="en-US"/>
              <a:t>FREQUENTLY ASKED QUESTIONS:</a:t>
            </a:r>
            <a:endParaRPr/>
          </a:p>
        </p:txBody>
      </p:sp>
      <p:sp>
        <p:nvSpPr>
          <p:cNvPr id="210" name="Google Shape;210;p21"/>
          <p:cNvSpPr txBox="1"/>
          <p:nvPr/>
        </p:nvSpPr>
        <p:spPr>
          <a:xfrm>
            <a:off x="2296586" y="1726267"/>
            <a:ext cx="8655050" cy="3604192"/>
          </a:xfrm>
          <a:prstGeom prst="rect">
            <a:avLst/>
          </a:prstGeom>
          <a:noFill/>
          <a:ln>
            <a:noFill/>
          </a:ln>
        </p:spPr>
        <p:txBody>
          <a:bodyPr spcFirstLastPara="1" wrap="square" lIns="0" tIns="145400" rIns="0" bIns="0" anchor="t" anchorCtr="0">
            <a:noAutofit/>
          </a:bodyPr>
          <a:lstStyle/>
          <a:p>
            <a:pPr marL="12700" marR="0" lvl="0" indent="0" algn="l" rtl="0">
              <a:lnSpc>
                <a:spcPct val="100000"/>
              </a:lnSpc>
              <a:spcBef>
                <a:spcPts val="0"/>
              </a:spcBef>
              <a:spcAft>
                <a:spcPts val="0"/>
              </a:spcAft>
              <a:buClr>
                <a:srgbClr val="000000"/>
              </a:buClr>
              <a:buSzPts val="2200"/>
              <a:buFont typeface="Arial"/>
              <a:buNone/>
            </a:pPr>
            <a:r>
              <a:rPr lang="en-US" sz="2200" b="1" i="0" u="none" strike="noStrike" cap="none">
                <a:solidFill>
                  <a:schemeClr val="dk1"/>
                </a:solidFill>
                <a:latin typeface="Arial"/>
                <a:ea typeface="Arial"/>
                <a:cs typeface="Arial"/>
                <a:sym typeface="Arial"/>
              </a:rPr>
              <a:t>How will positive cases of COVID-19 be handled at our campus?</a:t>
            </a:r>
            <a:endParaRPr sz="2200" b="0" i="0" u="none" strike="noStrike" cap="none">
              <a:solidFill>
                <a:schemeClr val="dk1"/>
              </a:solidFill>
              <a:latin typeface="Arial"/>
              <a:ea typeface="Arial"/>
              <a:cs typeface="Arial"/>
              <a:sym typeface="Arial"/>
            </a:endParaRPr>
          </a:p>
          <a:p>
            <a:pPr marL="12700" marR="76200" lvl="0" indent="0" algn="l" rtl="0">
              <a:lnSpc>
                <a:spcPct val="100000"/>
              </a:lnSpc>
              <a:spcBef>
                <a:spcPts val="760"/>
              </a:spcBef>
              <a:spcAft>
                <a:spcPts val="0"/>
              </a:spcAft>
              <a:buClr>
                <a:srgbClr val="000000"/>
              </a:buClr>
              <a:buSzPts val="1600"/>
              <a:buFont typeface="Arial"/>
              <a:buNone/>
            </a:pPr>
            <a:r>
              <a:rPr lang="en-US" sz="1600" b="0" i="0" u="none" strike="noStrike" cap="none">
                <a:solidFill>
                  <a:schemeClr val="dk1"/>
                </a:solidFill>
                <a:latin typeface="Arial"/>
                <a:ea typeface="Arial"/>
                <a:cs typeface="Arial"/>
                <a:sym typeface="Arial"/>
              </a:rPr>
              <a:t>Despite all precautionary measures, there is always a risk of workplace exposure to  communicable diseases. The following steps will be taken should a student, visitor or employee  contract COVID-19 and potentially expose others on our campus.</a:t>
            </a:r>
            <a:endParaRPr sz="1400" b="0" i="0" u="none" strike="noStrike" cap="none">
              <a:solidFill>
                <a:srgbClr val="000000"/>
              </a:solidFill>
              <a:latin typeface="Arial"/>
              <a:ea typeface="Arial"/>
              <a:cs typeface="Arial"/>
              <a:sym typeface="Arial"/>
            </a:endParaRPr>
          </a:p>
          <a:p>
            <a:pPr marL="297180" marR="207009" lvl="0" indent="-228600" algn="l" rtl="0">
              <a:lnSpc>
                <a:spcPct val="100000"/>
              </a:lnSpc>
              <a:spcBef>
                <a:spcPts val="0"/>
              </a:spcBef>
              <a:spcAft>
                <a:spcPts val="0"/>
              </a:spcAft>
              <a:buClr>
                <a:schemeClr val="dk1"/>
              </a:buClr>
              <a:buSzPts val="1600"/>
              <a:buFont typeface="Arial"/>
              <a:buAutoNum type="arabicPeriod"/>
            </a:pPr>
            <a:r>
              <a:rPr lang="en-US" sz="1600" b="0" i="0" u="none" strike="noStrike" cap="none">
                <a:solidFill>
                  <a:schemeClr val="dk1"/>
                </a:solidFill>
                <a:latin typeface="Arial"/>
                <a:ea typeface="Arial"/>
                <a:cs typeface="Arial"/>
                <a:sym typeface="Arial"/>
              </a:rPr>
              <a:t>Employees or students who have been potentially exposed will be sent home and asked to  contact their health professional and telework or take classes online for a defined quarantine period.</a:t>
            </a:r>
            <a:endParaRPr sz="1600" b="0" i="0" u="none" strike="noStrike" cap="none">
              <a:solidFill>
                <a:schemeClr val="dk1"/>
              </a:solidFill>
              <a:latin typeface="Arial"/>
              <a:ea typeface="Arial"/>
              <a:cs typeface="Arial"/>
              <a:sym typeface="Arial"/>
            </a:endParaRPr>
          </a:p>
          <a:p>
            <a:pPr marL="286385" marR="0" lvl="0" indent="-217804" algn="l" rtl="0">
              <a:lnSpc>
                <a:spcPct val="100000"/>
              </a:lnSpc>
              <a:spcBef>
                <a:spcPts val="600"/>
              </a:spcBef>
              <a:spcAft>
                <a:spcPts val="0"/>
              </a:spcAft>
              <a:buClr>
                <a:schemeClr val="dk1"/>
              </a:buClr>
              <a:buSzPts val="1600"/>
              <a:buFont typeface="Arial"/>
              <a:buAutoNum type="arabicPeriod"/>
            </a:pPr>
            <a:r>
              <a:rPr lang="en-US" sz="1600" b="0" i="0" u="none" strike="noStrike" cap="none">
                <a:solidFill>
                  <a:schemeClr val="dk1"/>
                </a:solidFill>
                <a:latin typeface="Arial"/>
                <a:ea typeface="Arial"/>
                <a:cs typeface="Arial"/>
                <a:sym typeface="Arial"/>
              </a:rPr>
              <a:t>A general notification will be made to individuals working or present in the same area/building</a:t>
            </a:r>
            <a:endParaRPr sz="1600" b="0" i="0" u="none" strike="noStrike" cap="none">
              <a:solidFill>
                <a:schemeClr val="dk1"/>
              </a:solidFill>
              <a:latin typeface="Arial"/>
              <a:ea typeface="Arial"/>
              <a:cs typeface="Arial"/>
              <a:sym typeface="Arial"/>
            </a:endParaRPr>
          </a:p>
          <a:p>
            <a:pPr marL="297180" marR="62864" lvl="0" indent="-228600" algn="l" rtl="0">
              <a:lnSpc>
                <a:spcPct val="100000"/>
              </a:lnSpc>
              <a:spcBef>
                <a:spcPts val="600"/>
              </a:spcBef>
              <a:spcAft>
                <a:spcPts val="0"/>
              </a:spcAft>
              <a:buClr>
                <a:schemeClr val="dk1"/>
              </a:buClr>
              <a:buSzPts val="1600"/>
              <a:buFont typeface="Arial"/>
              <a:buAutoNum type="arabicPeriod"/>
            </a:pPr>
            <a:r>
              <a:rPr lang="en-US" sz="1600" b="0" i="0" u="none" strike="noStrike" cap="none">
                <a:solidFill>
                  <a:schemeClr val="dk1"/>
                </a:solidFill>
                <a:latin typeface="Arial"/>
                <a:ea typeface="Arial"/>
                <a:cs typeface="Arial"/>
                <a:sym typeface="Arial"/>
              </a:rPr>
              <a:t>A specific notification will be made to all individuals who had “close contact” with the affected  individual.</a:t>
            </a:r>
            <a:endParaRPr sz="1600" b="0" i="0" u="none" strike="noStrike" cap="none">
              <a:solidFill>
                <a:schemeClr val="dk1"/>
              </a:solidFill>
              <a:latin typeface="Arial"/>
              <a:ea typeface="Arial"/>
              <a:cs typeface="Arial"/>
              <a:sym typeface="Arial"/>
            </a:endParaRPr>
          </a:p>
          <a:p>
            <a:pPr marL="284163" marR="718185" lvl="0" indent="-228600" algn="l" rtl="0">
              <a:lnSpc>
                <a:spcPct val="100000"/>
              </a:lnSpc>
              <a:spcBef>
                <a:spcPts val="600"/>
              </a:spcBef>
              <a:spcAft>
                <a:spcPts val="0"/>
              </a:spcAft>
              <a:buClr>
                <a:schemeClr val="dk1"/>
              </a:buClr>
              <a:buSzPts val="1600"/>
              <a:buFont typeface="Arial"/>
              <a:buAutoNum type="arabicPeriod"/>
            </a:pPr>
            <a:r>
              <a:rPr lang="en-US" sz="1600" b="0" i="0" u="none" strike="noStrike" cap="none">
                <a:solidFill>
                  <a:schemeClr val="dk1"/>
                </a:solidFill>
                <a:latin typeface="Arial"/>
                <a:ea typeface="Arial"/>
                <a:cs typeface="Arial"/>
                <a:sym typeface="Arial"/>
              </a:rPr>
              <a:t>There will be a thorough cleaning of the workspace used by the infected individual as  prescribed by our facility COVID-19 cleaning protocol and potential closing of an area if needed.</a:t>
            </a:r>
            <a:endParaRPr sz="1600" b="0" i="0" u="none" strike="noStrike" cap="none">
              <a:solidFill>
                <a:schemeClr val="dk1"/>
              </a:solidFill>
              <a:latin typeface="Arial"/>
              <a:ea typeface="Arial"/>
              <a:cs typeface="Arial"/>
              <a:sym typeface="Arial"/>
            </a:endParaRPr>
          </a:p>
          <a:p>
            <a:pPr marL="297180" marR="0" lvl="0" indent="-228600" algn="l" rtl="0">
              <a:lnSpc>
                <a:spcPct val="100000"/>
              </a:lnSpc>
              <a:spcBef>
                <a:spcPts val="600"/>
              </a:spcBef>
              <a:spcAft>
                <a:spcPts val="0"/>
              </a:spcAft>
              <a:buClr>
                <a:schemeClr val="dk1"/>
              </a:buClr>
              <a:buSzPts val="1600"/>
              <a:buFont typeface="Arial"/>
              <a:buAutoNum type="arabicPeriod"/>
            </a:pPr>
            <a:r>
              <a:rPr lang="en-US" sz="1600" b="0" i="0" u="none" strike="noStrike" cap="none">
                <a:solidFill>
                  <a:schemeClr val="dk1"/>
                </a:solidFill>
                <a:latin typeface="Arial"/>
                <a:ea typeface="Arial"/>
                <a:cs typeface="Arial"/>
                <a:sym typeface="Arial"/>
              </a:rPr>
              <a:t>Notification will be made to the appropriate country health department.</a:t>
            </a:r>
            <a:endParaRPr sz="1600" b="0" i="0" u="none" strike="noStrike" cap="none">
              <a:solidFill>
                <a:schemeClr val="dk1"/>
              </a:solidFill>
              <a:latin typeface="Arial"/>
              <a:ea typeface="Arial"/>
              <a:cs typeface="Arial"/>
              <a:sym typeface="Arial"/>
            </a:endParaRPr>
          </a:p>
        </p:txBody>
      </p:sp>
      <p:sp>
        <p:nvSpPr>
          <p:cNvPr id="211" name="Google Shape;211;p21"/>
          <p:cNvSpPr txBox="1">
            <a:spLocks noGrp="1"/>
          </p:cNvSpPr>
          <p:nvPr>
            <p:ph type="sldNum" idx="12"/>
          </p:nvPr>
        </p:nvSpPr>
        <p:spPr>
          <a:xfrm>
            <a:off x="8778240" y="6377940"/>
            <a:ext cx="2804100" cy="342900"/>
          </a:xfrm>
          <a:prstGeom prst="rect">
            <a:avLst/>
          </a:prstGeom>
          <a:noFill/>
          <a:ln>
            <a:noFill/>
          </a:ln>
        </p:spPr>
        <p:txBody>
          <a:bodyPr spcFirstLastPara="1" wrap="square" lIns="0" tIns="0" rIns="0" bIns="0" anchor="t" anchorCtr="0">
            <a:noAutofit/>
          </a:bodyPr>
          <a:lstStyle/>
          <a:p>
            <a:pPr marL="0" lvl="0" indent="0" algn="r" rtl="0">
              <a:lnSpc>
                <a:spcPct val="100000"/>
              </a:lnSpc>
              <a:spcBef>
                <a:spcPts val="0"/>
              </a:spcBef>
              <a:spcAft>
                <a:spcPts val="0"/>
              </a:spcAft>
              <a:buClr>
                <a:srgbClr val="000000"/>
              </a:buClr>
              <a:buSzPts val="1800"/>
              <a:buFont typeface="Arial"/>
              <a:buNone/>
            </a:pPr>
            <a:fld id="{00000000-1234-1234-1234-123412341234}" type="slidenum">
              <a:rPr lang="en-US"/>
              <a:t>15</a:t>
            </a:fld>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Shape 215"/>
        <p:cNvGrpSpPr/>
        <p:nvPr/>
      </p:nvGrpSpPr>
      <p:grpSpPr>
        <a:xfrm>
          <a:off x="0" y="0"/>
          <a:ext cx="0" cy="0"/>
          <a:chOff x="0" y="0"/>
          <a:chExt cx="0" cy="0"/>
        </a:xfrm>
      </p:grpSpPr>
      <p:sp>
        <p:nvSpPr>
          <p:cNvPr id="216" name="Google Shape;216;p22"/>
          <p:cNvSpPr/>
          <p:nvPr/>
        </p:nvSpPr>
        <p:spPr>
          <a:xfrm>
            <a:off x="0" y="6400800"/>
            <a:ext cx="12189460" cy="457200"/>
          </a:xfrm>
          <a:custGeom>
            <a:avLst/>
            <a:gdLst/>
            <a:ahLst/>
            <a:cxnLst/>
            <a:rect l="l" t="t" r="r" b="b"/>
            <a:pathLst>
              <a:path w="12189460" h="457200" extrusionOk="0">
                <a:moveTo>
                  <a:pt x="0" y="457200"/>
                </a:moveTo>
                <a:lnTo>
                  <a:pt x="12188952" y="457200"/>
                </a:lnTo>
                <a:lnTo>
                  <a:pt x="12188952" y="0"/>
                </a:lnTo>
                <a:lnTo>
                  <a:pt x="0" y="0"/>
                </a:lnTo>
                <a:lnTo>
                  <a:pt x="0" y="457200"/>
                </a:lnTo>
                <a:close/>
              </a:path>
            </a:pathLst>
          </a:custGeom>
          <a:solidFill>
            <a:srgbClr val="E5251A"/>
          </a:solid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217" name="Google Shape;217;p22"/>
          <p:cNvSpPr txBox="1">
            <a:spLocks noGrp="1"/>
          </p:cNvSpPr>
          <p:nvPr>
            <p:ph type="title"/>
          </p:nvPr>
        </p:nvSpPr>
        <p:spPr>
          <a:xfrm>
            <a:off x="2751513" y="734877"/>
            <a:ext cx="6475614" cy="421640"/>
          </a:xfrm>
          <a:prstGeom prst="rect">
            <a:avLst/>
          </a:prstGeom>
          <a:noFill/>
          <a:ln>
            <a:noFill/>
          </a:ln>
        </p:spPr>
        <p:txBody>
          <a:bodyPr spcFirstLastPara="1" wrap="square" lIns="0" tIns="12700" rIns="0" bIns="0" anchor="t" anchorCtr="0">
            <a:noAutofit/>
          </a:bodyPr>
          <a:lstStyle/>
          <a:p>
            <a:pPr marL="12700" lvl="0" indent="0" algn="ctr" rtl="0">
              <a:lnSpc>
                <a:spcPct val="100000"/>
              </a:lnSpc>
              <a:spcBef>
                <a:spcPts val="0"/>
              </a:spcBef>
              <a:spcAft>
                <a:spcPts val="0"/>
              </a:spcAft>
              <a:buSzPts val="1400"/>
              <a:buNone/>
            </a:pPr>
            <a:r>
              <a:rPr lang="en-US"/>
              <a:t>Report Unsafe Conditions and Practices</a:t>
            </a:r>
            <a:endParaRPr/>
          </a:p>
        </p:txBody>
      </p:sp>
      <p:sp>
        <p:nvSpPr>
          <p:cNvPr id="218" name="Google Shape;218;p22"/>
          <p:cNvSpPr txBox="1"/>
          <p:nvPr/>
        </p:nvSpPr>
        <p:spPr>
          <a:xfrm>
            <a:off x="755400" y="1496875"/>
            <a:ext cx="10725000" cy="3091800"/>
          </a:xfrm>
          <a:prstGeom prst="rect">
            <a:avLst/>
          </a:prstGeom>
          <a:noFill/>
          <a:ln>
            <a:noFill/>
          </a:ln>
        </p:spPr>
        <p:txBody>
          <a:bodyPr spcFirstLastPara="1" wrap="square" lIns="0" tIns="12700" rIns="0" bIns="0" anchor="t" anchorCtr="0">
            <a:noAutofit/>
          </a:bodyPr>
          <a:lstStyle/>
          <a:p>
            <a:pPr marL="0" marR="5080" lvl="1" indent="0" algn="l" rtl="0">
              <a:lnSpc>
                <a:spcPct val="100000"/>
              </a:lnSpc>
              <a:spcBef>
                <a:spcPts val="0"/>
              </a:spcBef>
              <a:spcAft>
                <a:spcPts val="0"/>
              </a:spcAft>
              <a:buClr>
                <a:srgbClr val="000000"/>
              </a:buClr>
              <a:buSzPts val="1850"/>
              <a:buFont typeface="Arial"/>
              <a:buNone/>
            </a:pPr>
            <a:r>
              <a:rPr lang="en-US" sz="1850" b="1" i="0" u="none" strike="noStrike" cap="none">
                <a:solidFill>
                  <a:schemeClr val="dk1"/>
                </a:solidFill>
                <a:latin typeface="Arial"/>
                <a:ea typeface="Arial"/>
                <a:cs typeface="Arial"/>
                <a:sym typeface="Arial"/>
              </a:rPr>
              <a:t>For immediate resolution</a:t>
            </a:r>
            <a:r>
              <a:rPr lang="en-US" sz="1850" b="0" i="0" u="none" strike="noStrike" cap="none">
                <a:solidFill>
                  <a:schemeClr val="dk1"/>
                </a:solidFill>
                <a:latin typeface="Arial"/>
                <a:ea typeface="Arial"/>
                <a:cs typeface="Arial"/>
                <a:sym typeface="Arial"/>
              </a:rPr>
              <a:t> contact the Department of Public Safety:</a:t>
            </a:r>
            <a:endParaRPr sz="1400" b="0" i="0" u="none" strike="noStrike" cap="none">
              <a:solidFill>
                <a:srgbClr val="000000"/>
              </a:solidFill>
              <a:latin typeface="Arial"/>
              <a:ea typeface="Arial"/>
              <a:cs typeface="Arial"/>
              <a:sym typeface="Arial"/>
            </a:endParaRPr>
          </a:p>
          <a:p>
            <a:pPr marL="927100" marR="5080" lvl="1" indent="0" algn="l" rtl="0">
              <a:lnSpc>
                <a:spcPct val="100000"/>
              </a:lnSpc>
              <a:spcBef>
                <a:spcPts val="0"/>
              </a:spcBef>
              <a:spcAft>
                <a:spcPts val="0"/>
              </a:spcAft>
              <a:buClr>
                <a:srgbClr val="000000"/>
              </a:buClr>
              <a:buSzPts val="1850"/>
              <a:buFont typeface="Arial"/>
              <a:buNone/>
            </a:pPr>
            <a:r>
              <a:rPr lang="en-US" sz="1850" b="0" i="0" u="none" strike="noStrike" cap="none">
                <a:solidFill>
                  <a:schemeClr val="dk1"/>
                </a:solidFill>
                <a:latin typeface="Arial"/>
                <a:ea typeface="Arial"/>
                <a:cs typeface="Arial"/>
                <a:sym typeface="Arial"/>
              </a:rPr>
              <a:t>Grand Rapids 	616.554.5041; </a:t>
            </a:r>
            <a:endParaRPr sz="1850" b="0" i="0" u="none" strike="noStrike" cap="none">
              <a:solidFill>
                <a:schemeClr val="dk1"/>
              </a:solidFill>
              <a:latin typeface="Arial"/>
              <a:ea typeface="Arial"/>
              <a:cs typeface="Arial"/>
              <a:sym typeface="Arial"/>
            </a:endParaRPr>
          </a:p>
          <a:p>
            <a:pPr marL="927100" marR="5080" lvl="1" indent="0" algn="l" rtl="0">
              <a:lnSpc>
                <a:spcPct val="100000"/>
              </a:lnSpc>
              <a:spcBef>
                <a:spcPts val="0"/>
              </a:spcBef>
              <a:spcAft>
                <a:spcPts val="0"/>
              </a:spcAft>
              <a:buClr>
                <a:srgbClr val="000000"/>
              </a:buClr>
              <a:buSzPts val="1850"/>
              <a:buFont typeface="Arial"/>
              <a:buNone/>
            </a:pPr>
            <a:r>
              <a:rPr lang="en-US" sz="1850" b="0" i="0" u="none" strike="noStrike" cap="none">
                <a:solidFill>
                  <a:schemeClr val="dk1"/>
                </a:solidFill>
                <a:latin typeface="Arial"/>
                <a:ea typeface="Arial"/>
                <a:cs typeface="Arial"/>
                <a:sym typeface="Arial"/>
              </a:rPr>
              <a:t>Holland 			616.395.4687;</a:t>
            </a:r>
            <a:endParaRPr sz="1400" b="0" i="0" u="none" strike="noStrike" cap="none">
              <a:solidFill>
                <a:srgbClr val="000000"/>
              </a:solidFill>
              <a:latin typeface="Arial"/>
              <a:ea typeface="Arial"/>
              <a:cs typeface="Arial"/>
              <a:sym typeface="Arial"/>
            </a:endParaRPr>
          </a:p>
          <a:p>
            <a:pPr marL="927100" marR="5080" lvl="1" indent="0" algn="l" rtl="0">
              <a:lnSpc>
                <a:spcPct val="100000"/>
              </a:lnSpc>
              <a:spcBef>
                <a:spcPts val="0"/>
              </a:spcBef>
              <a:spcAft>
                <a:spcPts val="0"/>
              </a:spcAft>
              <a:buClr>
                <a:srgbClr val="000000"/>
              </a:buClr>
              <a:buSzPts val="1850"/>
              <a:buFont typeface="Arial"/>
              <a:buNone/>
            </a:pPr>
            <a:r>
              <a:rPr lang="en-US" sz="1850" b="0" i="0" u="none" strike="noStrike" cap="none">
                <a:solidFill>
                  <a:schemeClr val="dk1"/>
                </a:solidFill>
                <a:latin typeface="Arial"/>
                <a:ea typeface="Arial"/>
                <a:cs typeface="Arial"/>
                <a:sym typeface="Arial"/>
              </a:rPr>
              <a:t>Lansing 			517.367.8211; </a:t>
            </a:r>
            <a:endParaRPr sz="1850" b="0" i="0" u="none" strike="noStrike" cap="none">
              <a:solidFill>
                <a:schemeClr val="dk1"/>
              </a:solidFill>
              <a:latin typeface="Arial"/>
              <a:ea typeface="Arial"/>
              <a:cs typeface="Arial"/>
              <a:sym typeface="Arial"/>
            </a:endParaRPr>
          </a:p>
          <a:p>
            <a:pPr marL="927100" marR="5080" lvl="1" indent="0" algn="l" rtl="0">
              <a:lnSpc>
                <a:spcPct val="100000"/>
              </a:lnSpc>
              <a:spcBef>
                <a:spcPts val="0"/>
              </a:spcBef>
              <a:spcAft>
                <a:spcPts val="0"/>
              </a:spcAft>
              <a:buClr>
                <a:srgbClr val="000000"/>
              </a:buClr>
              <a:buSzPts val="1850"/>
              <a:buFont typeface="Arial"/>
              <a:buNone/>
            </a:pPr>
            <a:r>
              <a:rPr lang="en-US" sz="1850" b="0" i="0" u="none" strike="noStrike" cap="none">
                <a:solidFill>
                  <a:schemeClr val="dk1"/>
                </a:solidFill>
                <a:latin typeface="Arial"/>
                <a:ea typeface="Arial"/>
                <a:cs typeface="Arial"/>
                <a:sym typeface="Arial"/>
              </a:rPr>
              <a:t>Midland 			989.835.5588; </a:t>
            </a:r>
            <a:endParaRPr sz="1850" b="0" i="0" u="none" strike="noStrike" cap="none">
              <a:solidFill>
                <a:schemeClr val="dk1"/>
              </a:solidFill>
              <a:latin typeface="Arial"/>
              <a:ea typeface="Arial"/>
              <a:cs typeface="Arial"/>
              <a:sym typeface="Arial"/>
            </a:endParaRPr>
          </a:p>
          <a:p>
            <a:pPr marL="927100" marR="5080" lvl="1" indent="0" algn="l" rtl="0">
              <a:lnSpc>
                <a:spcPct val="100000"/>
              </a:lnSpc>
              <a:spcBef>
                <a:spcPts val="0"/>
              </a:spcBef>
              <a:spcAft>
                <a:spcPts val="0"/>
              </a:spcAft>
              <a:buClr>
                <a:srgbClr val="000000"/>
              </a:buClr>
              <a:buSzPts val="1850"/>
              <a:buFont typeface="Arial"/>
              <a:buNone/>
            </a:pPr>
            <a:r>
              <a:rPr lang="en-US" sz="1850" b="0" i="0" u="none" strike="noStrike" cap="none">
                <a:solidFill>
                  <a:schemeClr val="dk1"/>
                </a:solidFill>
                <a:latin typeface="Arial"/>
                <a:ea typeface="Arial"/>
                <a:cs typeface="Arial"/>
                <a:sym typeface="Arial"/>
              </a:rPr>
              <a:t>Warren 			586.620.4051</a:t>
            </a:r>
            <a:endParaRPr sz="1400" b="0" i="0" u="none" strike="noStrike" cap="none">
              <a:solidFill>
                <a:srgbClr val="000000"/>
              </a:solidFill>
              <a:latin typeface="Arial"/>
              <a:ea typeface="Arial"/>
              <a:cs typeface="Arial"/>
              <a:sym typeface="Arial"/>
            </a:endParaRPr>
          </a:p>
          <a:p>
            <a:pPr marL="469900" marR="5080" lvl="1" indent="0" algn="l" rtl="0">
              <a:lnSpc>
                <a:spcPct val="100000"/>
              </a:lnSpc>
              <a:spcBef>
                <a:spcPts val="0"/>
              </a:spcBef>
              <a:spcAft>
                <a:spcPts val="0"/>
              </a:spcAft>
              <a:buClr>
                <a:srgbClr val="000000"/>
              </a:buClr>
              <a:buSzPts val="1850"/>
              <a:buFont typeface="Arial"/>
              <a:buNone/>
            </a:pPr>
            <a:endParaRPr sz="1850" b="0" i="0" u="none" strike="noStrike" cap="none">
              <a:solidFill>
                <a:schemeClr val="dk1"/>
              </a:solidFill>
              <a:latin typeface="Arial"/>
              <a:ea typeface="Arial"/>
              <a:cs typeface="Arial"/>
              <a:sym typeface="Arial"/>
            </a:endParaRPr>
          </a:p>
          <a:p>
            <a:pPr marL="0" marR="5080" lvl="1" indent="0" algn="l" rtl="0">
              <a:lnSpc>
                <a:spcPct val="100000"/>
              </a:lnSpc>
              <a:spcBef>
                <a:spcPts val="0"/>
              </a:spcBef>
              <a:spcAft>
                <a:spcPts val="0"/>
              </a:spcAft>
              <a:buClr>
                <a:srgbClr val="000000"/>
              </a:buClr>
              <a:buSzPts val="1850"/>
              <a:buFont typeface="Arial"/>
              <a:buNone/>
            </a:pPr>
            <a:r>
              <a:rPr lang="en-US" sz="1850" b="1" i="0" u="none" strike="noStrike" cap="none">
                <a:solidFill>
                  <a:schemeClr val="dk1"/>
                </a:solidFill>
                <a:latin typeface="Arial"/>
                <a:ea typeface="Arial"/>
                <a:cs typeface="Arial"/>
                <a:sym typeface="Arial"/>
              </a:rPr>
              <a:t>For non-immediate needs</a:t>
            </a:r>
            <a:r>
              <a:rPr lang="en-US" sz="1850" b="0" i="0" u="none" strike="noStrike" cap="none">
                <a:solidFill>
                  <a:schemeClr val="dk1"/>
                </a:solidFill>
                <a:latin typeface="Arial"/>
                <a:ea typeface="Arial"/>
                <a:cs typeface="Arial"/>
                <a:sym typeface="Arial"/>
              </a:rPr>
              <a:t> submit in an incident report or contact Campus Life at campus.life@davenport.edu</a:t>
            </a:r>
            <a:endParaRPr sz="1400" b="0" i="0" u="none" strike="noStrike" cap="none">
              <a:solidFill>
                <a:srgbClr val="000000"/>
              </a:solidFill>
              <a:latin typeface="Arial"/>
              <a:ea typeface="Arial"/>
              <a:cs typeface="Arial"/>
              <a:sym typeface="Arial"/>
            </a:endParaRPr>
          </a:p>
          <a:p>
            <a:pPr marL="469900" marR="5080" lvl="1" indent="0" algn="l" rtl="0">
              <a:lnSpc>
                <a:spcPct val="100000"/>
              </a:lnSpc>
              <a:spcBef>
                <a:spcPts val="0"/>
              </a:spcBef>
              <a:spcAft>
                <a:spcPts val="0"/>
              </a:spcAft>
              <a:buClr>
                <a:srgbClr val="000000"/>
              </a:buClr>
              <a:buSzPts val="1850"/>
              <a:buFont typeface="Arial"/>
              <a:buNone/>
            </a:pPr>
            <a:endParaRPr sz="1850" b="1" i="0" u="none" strike="noStrike" cap="none">
              <a:solidFill>
                <a:schemeClr val="dk1"/>
              </a:solidFill>
              <a:latin typeface="Arial"/>
              <a:ea typeface="Arial"/>
              <a:cs typeface="Arial"/>
              <a:sym typeface="Arial"/>
            </a:endParaRPr>
          </a:p>
          <a:p>
            <a:pPr marL="0" marR="5080" lvl="1" indent="0" algn="l" rtl="0">
              <a:lnSpc>
                <a:spcPct val="100000"/>
              </a:lnSpc>
              <a:spcBef>
                <a:spcPts val="0"/>
              </a:spcBef>
              <a:spcAft>
                <a:spcPts val="0"/>
              </a:spcAft>
              <a:buClr>
                <a:srgbClr val="000000"/>
              </a:buClr>
              <a:buSzPts val="1850"/>
              <a:buFont typeface="Arial"/>
              <a:buNone/>
            </a:pPr>
            <a:r>
              <a:rPr lang="en-US" sz="1850" b="1" i="0" u="none" strike="noStrike" cap="none">
                <a:solidFill>
                  <a:schemeClr val="dk1"/>
                </a:solidFill>
                <a:latin typeface="Arial"/>
                <a:ea typeface="Arial"/>
                <a:cs typeface="Arial"/>
                <a:sym typeface="Arial"/>
              </a:rPr>
              <a:t>For anonymous reporting</a:t>
            </a:r>
            <a:r>
              <a:rPr lang="en-US" sz="1850" b="0" i="0" u="none" strike="noStrike" cap="none">
                <a:solidFill>
                  <a:schemeClr val="dk1"/>
                </a:solidFill>
                <a:latin typeface="Arial"/>
                <a:ea typeface="Arial"/>
                <a:cs typeface="Arial"/>
                <a:sym typeface="Arial"/>
              </a:rPr>
              <a:t> call the EthicsPoint hotline at 855.271.2823</a:t>
            </a:r>
            <a:endParaRPr sz="1400" b="0" i="0" u="none" strike="noStrike" cap="none">
              <a:solidFill>
                <a:srgbClr val="000000"/>
              </a:solidFill>
              <a:latin typeface="Arial"/>
              <a:ea typeface="Arial"/>
              <a:cs typeface="Arial"/>
              <a:sym typeface="Arial"/>
            </a:endParaRPr>
          </a:p>
          <a:p>
            <a:pPr marL="469900" marR="508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a:p>
            <a:pPr marL="469900" marR="5080" lvl="1"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pic>
        <p:nvPicPr>
          <p:cNvPr id="219" name="Google Shape;219;p22"/>
          <p:cNvPicPr preferRelativeResize="0"/>
          <p:nvPr/>
        </p:nvPicPr>
        <p:blipFill rotWithShape="1">
          <a:blip r:embed="rId3">
            <a:alphaModFix/>
          </a:blip>
          <a:srcRect/>
          <a:stretch/>
        </p:blipFill>
        <p:spPr>
          <a:xfrm>
            <a:off x="457200" y="5638800"/>
            <a:ext cx="2743200" cy="576303"/>
          </a:xfrm>
          <a:prstGeom prst="rect">
            <a:avLst/>
          </a:prstGeom>
          <a:noFill/>
          <a:ln>
            <a:noFill/>
          </a:ln>
        </p:spPr>
      </p:pic>
      <p:sp>
        <p:nvSpPr>
          <p:cNvPr id="220" name="Google Shape;220;p22"/>
          <p:cNvSpPr txBox="1">
            <a:spLocks noGrp="1"/>
          </p:cNvSpPr>
          <p:nvPr>
            <p:ph type="sldNum" idx="12"/>
          </p:nvPr>
        </p:nvSpPr>
        <p:spPr>
          <a:xfrm>
            <a:off x="8778240" y="6377940"/>
            <a:ext cx="2804100" cy="342900"/>
          </a:xfrm>
          <a:prstGeom prst="rect">
            <a:avLst/>
          </a:prstGeom>
          <a:noFill/>
          <a:ln>
            <a:noFill/>
          </a:ln>
        </p:spPr>
        <p:txBody>
          <a:bodyPr spcFirstLastPara="1" wrap="square" lIns="0" tIns="0" rIns="0" bIns="0" anchor="t" anchorCtr="0">
            <a:noAutofit/>
          </a:bodyPr>
          <a:lstStyle/>
          <a:p>
            <a:pPr marL="0" lvl="0" indent="0" algn="r" rtl="0">
              <a:lnSpc>
                <a:spcPct val="100000"/>
              </a:lnSpc>
              <a:spcBef>
                <a:spcPts val="0"/>
              </a:spcBef>
              <a:spcAft>
                <a:spcPts val="0"/>
              </a:spcAft>
              <a:buClr>
                <a:srgbClr val="000000"/>
              </a:buClr>
              <a:buSzPts val="1800"/>
              <a:buFont typeface="Arial"/>
              <a:buNone/>
            </a:pPr>
            <a:fld id="{00000000-1234-1234-1234-123412341234}" type="slidenum">
              <a:rPr lang="en-US"/>
              <a:t>16</a:t>
            </a:fld>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224"/>
        <p:cNvGrpSpPr/>
        <p:nvPr/>
      </p:nvGrpSpPr>
      <p:grpSpPr>
        <a:xfrm>
          <a:off x="0" y="0"/>
          <a:ext cx="0" cy="0"/>
          <a:chOff x="0" y="0"/>
          <a:chExt cx="0" cy="0"/>
        </a:xfrm>
      </p:grpSpPr>
      <p:sp>
        <p:nvSpPr>
          <p:cNvPr id="225" name="Google Shape;225;p23"/>
          <p:cNvSpPr/>
          <p:nvPr/>
        </p:nvSpPr>
        <p:spPr>
          <a:xfrm>
            <a:off x="0" y="6400800"/>
            <a:ext cx="12189460" cy="457200"/>
          </a:xfrm>
          <a:custGeom>
            <a:avLst/>
            <a:gdLst/>
            <a:ahLst/>
            <a:cxnLst/>
            <a:rect l="l" t="t" r="r" b="b"/>
            <a:pathLst>
              <a:path w="12189460" h="457200" extrusionOk="0">
                <a:moveTo>
                  <a:pt x="0" y="457200"/>
                </a:moveTo>
                <a:lnTo>
                  <a:pt x="12188952" y="457200"/>
                </a:lnTo>
                <a:lnTo>
                  <a:pt x="12188952" y="0"/>
                </a:lnTo>
                <a:lnTo>
                  <a:pt x="0" y="0"/>
                </a:lnTo>
                <a:lnTo>
                  <a:pt x="0" y="457200"/>
                </a:lnTo>
                <a:close/>
              </a:path>
            </a:pathLst>
          </a:custGeom>
          <a:solidFill>
            <a:srgbClr val="E5251A"/>
          </a:solid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226" name="Google Shape;226;p23"/>
          <p:cNvSpPr txBox="1">
            <a:spLocks noGrp="1"/>
          </p:cNvSpPr>
          <p:nvPr>
            <p:ph type="title"/>
          </p:nvPr>
        </p:nvSpPr>
        <p:spPr>
          <a:xfrm>
            <a:off x="2238183" y="435961"/>
            <a:ext cx="7653403" cy="421640"/>
          </a:xfrm>
          <a:prstGeom prst="rect">
            <a:avLst/>
          </a:prstGeom>
          <a:noFill/>
          <a:ln>
            <a:noFill/>
          </a:ln>
        </p:spPr>
        <p:txBody>
          <a:bodyPr spcFirstLastPara="1" wrap="square" lIns="0" tIns="12700" rIns="0" bIns="0" anchor="t" anchorCtr="0">
            <a:noAutofit/>
          </a:bodyPr>
          <a:lstStyle/>
          <a:p>
            <a:pPr marL="12700" lvl="0" indent="0" algn="l" rtl="0">
              <a:lnSpc>
                <a:spcPct val="100000"/>
              </a:lnSpc>
              <a:spcBef>
                <a:spcPts val="0"/>
              </a:spcBef>
              <a:spcAft>
                <a:spcPts val="0"/>
              </a:spcAft>
              <a:buSzPts val="1400"/>
              <a:buNone/>
            </a:pPr>
            <a:r>
              <a:rPr lang="en-US"/>
              <a:t>Resources for you – Wellness and Reporting</a:t>
            </a:r>
            <a:endParaRPr/>
          </a:p>
        </p:txBody>
      </p:sp>
      <p:sp>
        <p:nvSpPr>
          <p:cNvPr id="227" name="Google Shape;227;p23"/>
          <p:cNvSpPr txBox="1"/>
          <p:nvPr/>
        </p:nvSpPr>
        <p:spPr>
          <a:xfrm>
            <a:off x="656300" y="1283102"/>
            <a:ext cx="11053800" cy="3906300"/>
          </a:xfrm>
          <a:prstGeom prst="rect">
            <a:avLst/>
          </a:prstGeom>
          <a:noFill/>
          <a:ln>
            <a:noFill/>
          </a:ln>
        </p:spPr>
        <p:txBody>
          <a:bodyPr spcFirstLastPara="1" wrap="square" lIns="0" tIns="111750" rIns="0" bIns="0" anchor="t" anchorCtr="0">
            <a:noAutofit/>
          </a:bodyPr>
          <a:lstStyle/>
          <a:p>
            <a:pPr marL="12700" marR="0" lvl="0" indent="0" algn="l" rtl="0">
              <a:lnSpc>
                <a:spcPct val="100000"/>
              </a:lnSpc>
              <a:spcBef>
                <a:spcPts val="0"/>
              </a:spcBef>
              <a:spcAft>
                <a:spcPts val="0"/>
              </a:spcAft>
              <a:buClr>
                <a:srgbClr val="000000"/>
              </a:buClr>
              <a:buSzPts val="1800"/>
              <a:buFont typeface="Arial"/>
              <a:buNone/>
            </a:pPr>
            <a:r>
              <a:rPr lang="en-US" sz="1800" b="1" i="0" u="none" strike="noStrike" cap="none">
                <a:solidFill>
                  <a:schemeClr val="dk1"/>
                </a:solidFill>
                <a:latin typeface="Arial"/>
                <a:ea typeface="Arial"/>
                <a:cs typeface="Arial"/>
                <a:sym typeface="Arial"/>
              </a:rPr>
              <a:t>Student and student employee questions and reports of symptoms, diagnosis or other concerns</a:t>
            </a:r>
            <a:endParaRPr sz="1800" b="0" i="0" u="none" strike="noStrike" cap="none">
              <a:solidFill>
                <a:schemeClr val="dk1"/>
              </a:solidFill>
              <a:latin typeface="Arial"/>
              <a:ea typeface="Arial"/>
              <a:cs typeface="Arial"/>
              <a:sym typeface="Arial"/>
            </a:endParaRPr>
          </a:p>
          <a:p>
            <a:pPr marL="12700" marR="0" lvl="0" indent="0" algn="l" rtl="0">
              <a:lnSpc>
                <a:spcPct val="100000"/>
              </a:lnSpc>
              <a:spcBef>
                <a:spcPts val="0"/>
              </a:spcBef>
              <a:spcAft>
                <a:spcPts val="0"/>
              </a:spcAft>
              <a:buClr>
                <a:srgbClr val="000000"/>
              </a:buClr>
              <a:buSzPts val="1800"/>
              <a:buFont typeface="Arial"/>
              <a:buNone/>
            </a:pPr>
            <a:r>
              <a:rPr lang="en-US" sz="1800" b="0" i="0" u="none" strike="noStrike" cap="none">
                <a:solidFill>
                  <a:schemeClr val="dk1"/>
                </a:solidFill>
                <a:latin typeface="Arial"/>
                <a:ea typeface="Arial"/>
                <a:cs typeface="Arial"/>
                <a:sym typeface="Arial"/>
              </a:rPr>
              <a:t>may be reported via </a:t>
            </a:r>
            <a:r>
              <a:rPr lang="en-US" sz="1800" b="0" i="0" u="sng" strike="noStrike" cap="none">
                <a:solidFill>
                  <a:schemeClr val="hlink"/>
                </a:solidFill>
                <a:latin typeface="Arial"/>
                <a:ea typeface="Arial"/>
                <a:cs typeface="Arial"/>
                <a:sym typeface="Arial"/>
                <a:hlinkClick r:id="rId3"/>
              </a:rPr>
              <a:t>incident reports</a:t>
            </a:r>
            <a:r>
              <a:rPr lang="en-US" sz="1800" b="0" i="0" u="none" strike="noStrike" cap="none">
                <a:solidFill>
                  <a:schemeClr val="dk1"/>
                </a:solidFill>
                <a:latin typeface="Arial"/>
                <a:ea typeface="Arial"/>
                <a:cs typeface="Arial"/>
                <a:sym typeface="Arial"/>
              </a:rPr>
              <a:t>, or directly to </a:t>
            </a:r>
            <a:r>
              <a:rPr lang="en-US" sz="1800" b="0" i="0" u="sng" strike="noStrike" cap="none">
                <a:solidFill>
                  <a:schemeClr val="hlink"/>
                </a:solidFill>
                <a:latin typeface="Arial"/>
                <a:ea typeface="Arial"/>
                <a:cs typeface="Arial"/>
                <a:sym typeface="Arial"/>
                <a:hlinkClick r:id="rId4"/>
              </a:rPr>
              <a:t>campus.life@davenport.edu. </a:t>
            </a:r>
            <a:r>
              <a:rPr lang="en-US" sz="1800" b="0" i="0" u="none" strike="noStrike" cap="none">
                <a:solidFill>
                  <a:schemeClr val="dk1"/>
                </a:solidFill>
                <a:latin typeface="Arial"/>
                <a:ea typeface="Arial"/>
                <a:cs typeface="Arial"/>
                <a:sym typeface="Arial"/>
              </a:rPr>
              <a:t>We are here for you!</a:t>
            </a:r>
            <a:endParaRPr sz="1400" b="0" i="0" u="none" strike="noStrike" cap="none">
              <a:solidFill>
                <a:srgbClr val="000000"/>
              </a:solidFill>
              <a:latin typeface="Arial"/>
              <a:ea typeface="Arial"/>
              <a:cs typeface="Arial"/>
              <a:sym typeface="Arial"/>
            </a:endParaRPr>
          </a:p>
          <a:p>
            <a:pPr marL="12700" marR="0" lvl="7" indent="0" algn="l" rtl="0">
              <a:lnSpc>
                <a:spcPct val="100000"/>
              </a:lnSpc>
              <a:spcBef>
                <a:spcPts val="0"/>
              </a:spcBef>
              <a:spcAft>
                <a:spcPts val="0"/>
              </a:spcAft>
              <a:buClr>
                <a:srgbClr val="000000"/>
              </a:buClr>
              <a:buSzPts val="1800"/>
              <a:buFont typeface="Arial"/>
              <a:buNone/>
            </a:pPr>
            <a:r>
              <a:rPr lang="en-US" sz="1800" b="0" i="0" u="none" strike="noStrike" cap="none">
                <a:solidFill>
                  <a:schemeClr val="dk1"/>
                </a:solidFill>
                <a:latin typeface="Arial"/>
                <a:ea typeface="Arial"/>
                <a:cs typeface="Arial"/>
                <a:sym typeface="Arial"/>
              </a:rPr>
              <a:t>             Free and confidential TeleTherapy counseling for all students 24/7/365. </a:t>
            </a:r>
            <a:endParaRPr sz="1400" b="0" i="0" u="none" strike="noStrike" cap="none">
              <a:solidFill>
                <a:srgbClr val="000000"/>
              </a:solidFill>
              <a:latin typeface="Arial"/>
              <a:ea typeface="Arial"/>
              <a:cs typeface="Arial"/>
              <a:sym typeface="Arial"/>
            </a:endParaRPr>
          </a:p>
          <a:p>
            <a:pPr marL="12700" marR="0" lvl="0" indent="0" algn="l" rtl="0">
              <a:lnSpc>
                <a:spcPct val="100000"/>
              </a:lnSpc>
              <a:spcBef>
                <a:spcPts val="0"/>
              </a:spcBef>
              <a:spcAft>
                <a:spcPts val="0"/>
              </a:spcAft>
              <a:buClr>
                <a:srgbClr val="000000"/>
              </a:buClr>
              <a:buSzPts val="1800"/>
              <a:buFont typeface="Arial"/>
              <a:buNone/>
            </a:pPr>
            <a:r>
              <a:rPr lang="en-US" sz="1800" b="0" i="0" u="none" strike="noStrike" cap="none">
                <a:solidFill>
                  <a:schemeClr val="dk1"/>
                </a:solidFill>
                <a:latin typeface="Arial"/>
                <a:ea typeface="Arial"/>
                <a:cs typeface="Arial"/>
                <a:sym typeface="Arial"/>
              </a:rPr>
              <a:t>             Ready to schedule a free appointment? Call </a:t>
            </a:r>
            <a:r>
              <a:rPr lang="en-US" sz="1800" b="1" i="0" u="none" strike="noStrike" cap="none">
                <a:solidFill>
                  <a:schemeClr val="dk1"/>
                </a:solidFill>
                <a:latin typeface="Arial"/>
                <a:ea typeface="Arial"/>
                <a:cs typeface="Arial"/>
                <a:sym typeface="Arial"/>
              </a:rPr>
              <a:t>616-891-8770</a:t>
            </a:r>
            <a:r>
              <a:rPr lang="en-US" sz="1800" b="0" i="0" u="none" strike="noStrike" cap="none">
                <a:solidFill>
                  <a:schemeClr val="dk1"/>
                </a:solidFill>
                <a:latin typeface="Arial"/>
                <a:ea typeface="Arial"/>
                <a:cs typeface="Arial"/>
                <a:sym typeface="Arial"/>
              </a:rPr>
              <a:t>.</a:t>
            </a:r>
            <a:r>
              <a:rPr lang="en-US" sz="1800" b="1" i="0" u="none" strike="noStrike" cap="none">
                <a:solidFill>
                  <a:schemeClr val="dk1"/>
                </a:solidFill>
                <a:latin typeface="Arial"/>
                <a:ea typeface="Arial"/>
                <a:cs typeface="Arial"/>
                <a:sym typeface="Arial"/>
              </a:rPr>
              <a:t> </a:t>
            </a:r>
            <a:endParaRPr sz="1800" b="1" i="0" u="none" strike="noStrike" cap="none">
              <a:solidFill>
                <a:schemeClr val="dk1"/>
              </a:solidFill>
              <a:latin typeface="Arial"/>
              <a:ea typeface="Arial"/>
              <a:cs typeface="Arial"/>
              <a:sym typeface="Arial"/>
            </a:endParaRPr>
          </a:p>
          <a:p>
            <a:pPr marL="12700" marR="0" lvl="0" indent="0" algn="l" rtl="0">
              <a:lnSpc>
                <a:spcPct val="100000"/>
              </a:lnSpc>
              <a:spcBef>
                <a:spcPts val="0"/>
              </a:spcBef>
              <a:spcAft>
                <a:spcPts val="0"/>
              </a:spcAft>
              <a:buClr>
                <a:srgbClr val="000000"/>
              </a:buClr>
              <a:buSzPts val="1800"/>
              <a:buFont typeface="Arial"/>
              <a:buNone/>
            </a:pPr>
            <a:endParaRPr sz="1800" b="1" i="0" u="none" strike="noStrike" cap="none">
              <a:solidFill>
                <a:schemeClr val="dk1"/>
              </a:solidFill>
              <a:latin typeface="Arial"/>
              <a:ea typeface="Arial"/>
              <a:cs typeface="Arial"/>
              <a:sym typeface="Arial"/>
            </a:endParaRPr>
          </a:p>
          <a:p>
            <a:pPr marL="12700" marR="0" lvl="0" indent="0" algn="l" rtl="0">
              <a:lnSpc>
                <a:spcPct val="100000"/>
              </a:lnSpc>
              <a:spcBef>
                <a:spcPts val="0"/>
              </a:spcBef>
              <a:spcAft>
                <a:spcPts val="0"/>
              </a:spcAft>
              <a:buClr>
                <a:srgbClr val="000000"/>
              </a:buClr>
              <a:buSzPts val="1800"/>
              <a:buFont typeface="Arial"/>
              <a:buNone/>
            </a:pPr>
            <a:endParaRPr sz="1800" b="1" i="0" u="none" strike="noStrike" cap="none">
              <a:solidFill>
                <a:schemeClr val="dk1"/>
              </a:solidFill>
              <a:latin typeface="Arial"/>
              <a:ea typeface="Arial"/>
              <a:cs typeface="Arial"/>
              <a:sym typeface="Arial"/>
            </a:endParaRPr>
          </a:p>
          <a:p>
            <a:pPr marL="12700" marR="0" lvl="0" indent="0" algn="l" rtl="0">
              <a:lnSpc>
                <a:spcPct val="100000"/>
              </a:lnSpc>
              <a:spcBef>
                <a:spcPts val="0"/>
              </a:spcBef>
              <a:spcAft>
                <a:spcPts val="0"/>
              </a:spcAft>
              <a:buClr>
                <a:srgbClr val="000000"/>
              </a:buClr>
              <a:buSzPts val="1800"/>
              <a:buFont typeface="Arial"/>
              <a:buNone/>
            </a:pPr>
            <a:r>
              <a:rPr lang="en-US" sz="1800" b="1" i="0" u="none" strike="noStrike" cap="none">
                <a:solidFill>
                  <a:schemeClr val="dk1"/>
                </a:solidFill>
                <a:latin typeface="Arial"/>
                <a:ea typeface="Arial"/>
                <a:cs typeface="Arial"/>
                <a:sym typeface="Arial"/>
              </a:rPr>
              <a:t>Faculty and Staff </a:t>
            </a:r>
            <a:r>
              <a:rPr lang="en-US" sz="1800" b="0" i="0" u="none" strike="noStrike" cap="none">
                <a:solidFill>
                  <a:schemeClr val="dk1"/>
                </a:solidFill>
                <a:latin typeface="Arial"/>
                <a:ea typeface="Arial"/>
                <a:cs typeface="Arial"/>
                <a:sym typeface="Arial"/>
              </a:rPr>
              <a:t>questions can be directed to your manager, or Human Resources at  </a:t>
            </a:r>
            <a:r>
              <a:rPr lang="en-US" sz="1800" b="0" i="0" u="sng" strike="noStrike" cap="none">
                <a:solidFill>
                  <a:schemeClr val="hlink"/>
                </a:solidFill>
                <a:latin typeface="Arial"/>
                <a:ea typeface="Arial"/>
                <a:cs typeface="Arial"/>
                <a:sym typeface="Arial"/>
                <a:hlinkClick r:id="rId5"/>
              </a:rPr>
              <a:t>HR@davenport.edu</a:t>
            </a:r>
            <a:endParaRPr sz="1800" b="0" i="0" u="none" strike="noStrike" cap="none">
              <a:solidFill>
                <a:schemeClr val="dk1"/>
              </a:solidFill>
              <a:latin typeface="Arial"/>
              <a:ea typeface="Arial"/>
              <a:cs typeface="Arial"/>
              <a:sym typeface="Arial"/>
            </a:endParaRPr>
          </a:p>
          <a:p>
            <a:pPr marL="698500" marR="0" lvl="0" indent="-229233" algn="l" rtl="0">
              <a:lnSpc>
                <a:spcPct val="100000"/>
              </a:lnSpc>
              <a:spcBef>
                <a:spcPts val="740"/>
              </a:spcBef>
              <a:spcAft>
                <a:spcPts val="0"/>
              </a:spcAft>
              <a:buClr>
                <a:schemeClr val="dk1"/>
              </a:buClr>
              <a:buSzPts val="1700"/>
              <a:buFont typeface="Arial"/>
              <a:buChar char="•"/>
            </a:pPr>
            <a:r>
              <a:rPr lang="en-US" sz="1800" b="0" i="0" u="none" strike="noStrike" cap="none">
                <a:solidFill>
                  <a:schemeClr val="dk1"/>
                </a:solidFill>
                <a:latin typeface="Arial"/>
                <a:ea typeface="Arial"/>
                <a:cs typeface="Arial"/>
                <a:sym typeface="Arial"/>
              </a:rPr>
              <a:t>The </a:t>
            </a:r>
            <a:r>
              <a:rPr lang="en-US" sz="1800" b="0" i="0" u="sng" strike="noStrike" cap="none">
                <a:solidFill>
                  <a:schemeClr val="hlink"/>
                </a:solidFill>
                <a:latin typeface="Arial"/>
                <a:ea typeface="Arial"/>
                <a:cs typeface="Arial"/>
                <a:sym typeface="Arial"/>
                <a:hlinkClick r:id="rId6"/>
              </a:rPr>
              <a:t>Coronavirus Reporting Form</a:t>
            </a:r>
            <a:r>
              <a:rPr lang="en-US" sz="1800" b="0" i="0" u="none" strike="noStrike" cap="none">
                <a:solidFill>
                  <a:srgbClr val="000000"/>
                </a:solidFill>
                <a:latin typeface="Arial"/>
                <a:ea typeface="Arial"/>
                <a:cs typeface="Arial"/>
                <a:sym typeface="Arial"/>
              </a:rPr>
              <a:t> </a:t>
            </a:r>
            <a:r>
              <a:rPr lang="en-US" sz="1800" b="0" i="0" u="none" strike="noStrike" cap="none">
                <a:solidFill>
                  <a:schemeClr val="dk1"/>
                </a:solidFill>
                <a:latin typeface="Arial"/>
                <a:ea typeface="Arial"/>
                <a:cs typeface="Arial"/>
                <a:sym typeface="Arial"/>
              </a:rPr>
              <a:t>can be found at the top of any davenport.edu landing page</a:t>
            </a:r>
            <a:endParaRPr sz="1400" b="0" i="0" u="none" strike="noStrike" cap="none">
              <a:solidFill>
                <a:srgbClr val="000000"/>
              </a:solidFill>
              <a:latin typeface="Arial"/>
              <a:ea typeface="Arial"/>
              <a:cs typeface="Arial"/>
              <a:sym typeface="Arial"/>
            </a:endParaRPr>
          </a:p>
          <a:p>
            <a:pPr marL="698500" marR="178435" lvl="0" indent="-229234" algn="l" rtl="0">
              <a:lnSpc>
                <a:spcPct val="100000"/>
              </a:lnSpc>
              <a:spcBef>
                <a:spcPts val="464"/>
              </a:spcBef>
              <a:spcAft>
                <a:spcPts val="0"/>
              </a:spcAft>
              <a:buClr>
                <a:schemeClr val="dk1"/>
              </a:buClr>
              <a:buSzPts val="1700"/>
              <a:buFont typeface="Arial"/>
              <a:buChar char="•"/>
            </a:pPr>
            <a:r>
              <a:rPr lang="en-US" sz="1800" b="0" i="0" u="none" strike="noStrike" cap="none">
                <a:solidFill>
                  <a:schemeClr val="dk1"/>
                </a:solidFill>
                <a:latin typeface="Arial"/>
                <a:ea typeface="Arial"/>
                <a:cs typeface="Arial"/>
                <a:sym typeface="Arial"/>
              </a:rPr>
              <a:t>Extensive resources for your productivity and well-being during this time can be found on the landing page of Empower U</a:t>
            </a:r>
            <a:endParaRPr sz="1400" b="0" i="0" u="none" strike="noStrike" cap="none">
              <a:solidFill>
                <a:srgbClr val="000000"/>
              </a:solidFill>
              <a:latin typeface="Arial"/>
              <a:ea typeface="Arial"/>
              <a:cs typeface="Arial"/>
              <a:sym typeface="Arial"/>
            </a:endParaRPr>
          </a:p>
          <a:p>
            <a:pPr marL="698500" marR="178435" lvl="0" indent="-229234" algn="l" rtl="0">
              <a:lnSpc>
                <a:spcPct val="100000"/>
              </a:lnSpc>
              <a:spcBef>
                <a:spcPts val="464"/>
              </a:spcBef>
              <a:spcAft>
                <a:spcPts val="0"/>
              </a:spcAft>
              <a:buClr>
                <a:schemeClr val="dk1"/>
              </a:buClr>
              <a:buSzPts val="1700"/>
              <a:buFont typeface="Arial"/>
              <a:buChar char="•"/>
            </a:pPr>
            <a:r>
              <a:rPr lang="en-US" sz="1800" b="0" i="0" u="none" strike="noStrike" cap="none">
                <a:solidFill>
                  <a:schemeClr val="dk1"/>
                </a:solidFill>
                <a:latin typeface="Arial"/>
                <a:ea typeface="Arial"/>
                <a:cs typeface="Arial"/>
                <a:sym typeface="Arial"/>
              </a:rPr>
              <a:t>Employee Assistance Program (EAP) – 24/7 Counseling and other resources: </a:t>
            </a:r>
            <a:r>
              <a:rPr lang="en-US" sz="1800" b="1" i="0" u="none" strike="noStrike" cap="none">
                <a:solidFill>
                  <a:schemeClr val="dk1"/>
                </a:solidFill>
                <a:latin typeface="Arial"/>
                <a:ea typeface="Arial"/>
                <a:cs typeface="Arial"/>
                <a:sym typeface="Arial"/>
              </a:rPr>
              <a:t>855-327-4463</a:t>
            </a:r>
            <a:endParaRPr sz="1400" b="1" i="0" u="none" strike="noStrike" cap="none">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pic>
        <p:nvPicPr>
          <p:cNvPr id="228" name="Google Shape;228;p23"/>
          <p:cNvPicPr preferRelativeResize="0"/>
          <p:nvPr/>
        </p:nvPicPr>
        <p:blipFill rotWithShape="1">
          <a:blip r:embed="rId7">
            <a:alphaModFix/>
          </a:blip>
          <a:srcRect/>
          <a:stretch/>
        </p:blipFill>
        <p:spPr>
          <a:xfrm>
            <a:off x="457200" y="5638800"/>
            <a:ext cx="2743200" cy="576303"/>
          </a:xfrm>
          <a:prstGeom prst="rect">
            <a:avLst/>
          </a:prstGeom>
          <a:noFill/>
          <a:ln>
            <a:noFill/>
          </a:ln>
        </p:spPr>
      </p:pic>
      <p:sp>
        <p:nvSpPr>
          <p:cNvPr id="229" name="Google Shape;229;p23"/>
          <p:cNvSpPr txBox="1">
            <a:spLocks noGrp="1"/>
          </p:cNvSpPr>
          <p:nvPr>
            <p:ph type="sldNum" idx="12"/>
          </p:nvPr>
        </p:nvSpPr>
        <p:spPr>
          <a:xfrm>
            <a:off x="8778240" y="6377940"/>
            <a:ext cx="2804100" cy="342900"/>
          </a:xfrm>
          <a:prstGeom prst="rect">
            <a:avLst/>
          </a:prstGeom>
          <a:noFill/>
          <a:ln>
            <a:noFill/>
          </a:ln>
        </p:spPr>
        <p:txBody>
          <a:bodyPr spcFirstLastPara="1" wrap="square" lIns="0" tIns="0" rIns="0" bIns="0" anchor="t" anchorCtr="0">
            <a:noAutofit/>
          </a:bodyPr>
          <a:lstStyle/>
          <a:p>
            <a:pPr marL="0" lvl="0" indent="0" algn="r" rtl="0">
              <a:lnSpc>
                <a:spcPct val="100000"/>
              </a:lnSpc>
              <a:spcBef>
                <a:spcPts val="0"/>
              </a:spcBef>
              <a:spcAft>
                <a:spcPts val="0"/>
              </a:spcAft>
              <a:buClr>
                <a:srgbClr val="000000"/>
              </a:buClr>
              <a:buSzPts val="1800"/>
              <a:buFont typeface="Arial"/>
              <a:buNone/>
            </a:pPr>
            <a:fld id="{00000000-1234-1234-1234-123412341234}" type="slidenum">
              <a:rPr lang="en-US"/>
              <a:t>17</a:t>
            </a:fld>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Shape 233"/>
        <p:cNvGrpSpPr/>
        <p:nvPr/>
      </p:nvGrpSpPr>
      <p:grpSpPr>
        <a:xfrm>
          <a:off x="0" y="0"/>
          <a:ext cx="0" cy="0"/>
          <a:chOff x="0" y="0"/>
          <a:chExt cx="0" cy="0"/>
        </a:xfrm>
      </p:grpSpPr>
      <p:sp>
        <p:nvSpPr>
          <p:cNvPr id="234" name="Google Shape;234;p24"/>
          <p:cNvSpPr/>
          <p:nvPr/>
        </p:nvSpPr>
        <p:spPr>
          <a:xfrm>
            <a:off x="0" y="6400800"/>
            <a:ext cx="12189460" cy="457200"/>
          </a:xfrm>
          <a:custGeom>
            <a:avLst/>
            <a:gdLst/>
            <a:ahLst/>
            <a:cxnLst/>
            <a:rect l="l" t="t" r="r" b="b"/>
            <a:pathLst>
              <a:path w="12189460" h="457200" extrusionOk="0">
                <a:moveTo>
                  <a:pt x="0" y="457200"/>
                </a:moveTo>
                <a:lnTo>
                  <a:pt x="12188952" y="457200"/>
                </a:lnTo>
                <a:lnTo>
                  <a:pt x="12188952" y="0"/>
                </a:lnTo>
                <a:lnTo>
                  <a:pt x="0" y="0"/>
                </a:lnTo>
                <a:lnTo>
                  <a:pt x="0" y="457200"/>
                </a:lnTo>
                <a:close/>
              </a:path>
            </a:pathLst>
          </a:custGeom>
          <a:solidFill>
            <a:srgbClr val="E5251A"/>
          </a:solid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235" name="Google Shape;235;p24"/>
          <p:cNvSpPr txBox="1"/>
          <p:nvPr/>
        </p:nvSpPr>
        <p:spPr>
          <a:xfrm>
            <a:off x="739140" y="1473570"/>
            <a:ext cx="10651490" cy="2180084"/>
          </a:xfrm>
          <a:prstGeom prst="rect">
            <a:avLst/>
          </a:prstGeom>
          <a:noFill/>
          <a:ln>
            <a:noFill/>
          </a:ln>
        </p:spPr>
        <p:txBody>
          <a:bodyPr spcFirstLastPara="1" wrap="square" lIns="0" tIns="111750" rIns="0" bIns="0" anchor="t" anchorCtr="0">
            <a:noAutofit/>
          </a:bodyPr>
          <a:lstStyle/>
          <a:p>
            <a:pPr marL="1270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pic>
        <p:nvPicPr>
          <p:cNvPr id="236" name="Google Shape;236;p24"/>
          <p:cNvPicPr preferRelativeResize="0"/>
          <p:nvPr/>
        </p:nvPicPr>
        <p:blipFill rotWithShape="1">
          <a:blip r:embed="rId3">
            <a:alphaModFix/>
          </a:blip>
          <a:srcRect/>
          <a:stretch/>
        </p:blipFill>
        <p:spPr>
          <a:xfrm>
            <a:off x="457200" y="5638800"/>
            <a:ext cx="2743200" cy="576303"/>
          </a:xfrm>
          <a:prstGeom prst="rect">
            <a:avLst/>
          </a:prstGeom>
          <a:noFill/>
          <a:ln>
            <a:noFill/>
          </a:ln>
        </p:spPr>
      </p:pic>
      <p:sp>
        <p:nvSpPr>
          <p:cNvPr id="237" name="Google Shape;237;p24"/>
          <p:cNvSpPr txBox="1">
            <a:spLocks noGrp="1"/>
          </p:cNvSpPr>
          <p:nvPr>
            <p:ph type="sldNum" idx="12"/>
          </p:nvPr>
        </p:nvSpPr>
        <p:spPr>
          <a:xfrm>
            <a:off x="8778240" y="6377940"/>
            <a:ext cx="2804100" cy="342900"/>
          </a:xfrm>
          <a:prstGeom prst="rect">
            <a:avLst/>
          </a:prstGeom>
          <a:noFill/>
          <a:ln>
            <a:noFill/>
          </a:ln>
        </p:spPr>
        <p:txBody>
          <a:bodyPr spcFirstLastPara="1" wrap="square" lIns="0" tIns="0" rIns="0" bIns="0" anchor="t" anchorCtr="0">
            <a:noAutofit/>
          </a:bodyPr>
          <a:lstStyle/>
          <a:p>
            <a:pPr marL="0" lvl="0" indent="0" algn="r" rtl="0">
              <a:lnSpc>
                <a:spcPct val="100000"/>
              </a:lnSpc>
              <a:spcBef>
                <a:spcPts val="0"/>
              </a:spcBef>
              <a:spcAft>
                <a:spcPts val="0"/>
              </a:spcAft>
              <a:buClr>
                <a:srgbClr val="000000"/>
              </a:buClr>
              <a:buSzPts val="1800"/>
              <a:buFont typeface="Arial"/>
              <a:buNone/>
            </a:pPr>
            <a:fld id="{00000000-1234-1234-1234-123412341234}" type="slidenum">
              <a:rPr lang="en-US"/>
              <a:t>18</a:t>
            </a:fld>
            <a:endParaRPr/>
          </a:p>
        </p:txBody>
      </p:sp>
      <p:pic>
        <p:nvPicPr>
          <p:cNvPr id="238" name="Google Shape;238;p24"/>
          <p:cNvPicPr preferRelativeResize="0"/>
          <p:nvPr/>
        </p:nvPicPr>
        <p:blipFill rotWithShape="1">
          <a:blip r:embed="rId4">
            <a:alphaModFix/>
          </a:blip>
          <a:srcRect/>
          <a:stretch/>
        </p:blipFill>
        <p:spPr>
          <a:xfrm>
            <a:off x="0" y="971021"/>
            <a:ext cx="12192001" cy="3305636"/>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Shape 53"/>
        <p:cNvGrpSpPr/>
        <p:nvPr/>
      </p:nvGrpSpPr>
      <p:grpSpPr>
        <a:xfrm>
          <a:off x="0" y="0"/>
          <a:ext cx="0" cy="0"/>
          <a:chOff x="0" y="0"/>
          <a:chExt cx="0" cy="0"/>
        </a:xfrm>
      </p:grpSpPr>
      <p:sp>
        <p:nvSpPr>
          <p:cNvPr id="54" name="Google Shape;54;p8"/>
          <p:cNvSpPr/>
          <p:nvPr/>
        </p:nvSpPr>
        <p:spPr>
          <a:xfrm>
            <a:off x="0" y="6400800"/>
            <a:ext cx="12189460" cy="457200"/>
          </a:xfrm>
          <a:custGeom>
            <a:avLst/>
            <a:gdLst/>
            <a:ahLst/>
            <a:cxnLst/>
            <a:rect l="l" t="t" r="r" b="b"/>
            <a:pathLst>
              <a:path w="12189460" h="457200" extrusionOk="0">
                <a:moveTo>
                  <a:pt x="0" y="457200"/>
                </a:moveTo>
                <a:lnTo>
                  <a:pt x="12188952" y="457200"/>
                </a:lnTo>
                <a:lnTo>
                  <a:pt x="12188952" y="0"/>
                </a:lnTo>
                <a:lnTo>
                  <a:pt x="0" y="0"/>
                </a:lnTo>
                <a:lnTo>
                  <a:pt x="0" y="457200"/>
                </a:lnTo>
                <a:close/>
              </a:path>
            </a:pathLst>
          </a:custGeom>
          <a:solidFill>
            <a:srgbClr val="E5251A"/>
          </a:solid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55" name="Google Shape;55;p8"/>
          <p:cNvSpPr txBox="1">
            <a:spLocks noGrp="1"/>
          </p:cNvSpPr>
          <p:nvPr>
            <p:ph type="title"/>
          </p:nvPr>
        </p:nvSpPr>
        <p:spPr>
          <a:xfrm>
            <a:off x="902716" y="849994"/>
            <a:ext cx="2459355" cy="421640"/>
          </a:xfrm>
          <a:prstGeom prst="rect">
            <a:avLst/>
          </a:prstGeom>
          <a:noFill/>
          <a:ln>
            <a:noFill/>
          </a:ln>
        </p:spPr>
        <p:txBody>
          <a:bodyPr spcFirstLastPara="1" wrap="square" lIns="0" tIns="12700" rIns="0" bIns="0" anchor="t" anchorCtr="0">
            <a:noAutofit/>
          </a:bodyPr>
          <a:lstStyle/>
          <a:p>
            <a:pPr marL="12700" lvl="0" indent="0" algn="l" rtl="0">
              <a:lnSpc>
                <a:spcPct val="100000"/>
              </a:lnSpc>
              <a:spcBef>
                <a:spcPts val="0"/>
              </a:spcBef>
              <a:spcAft>
                <a:spcPts val="0"/>
              </a:spcAft>
              <a:buSzPts val="1400"/>
              <a:buNone/>
            </a:pPr>
            <a:r>
              <a:rPr lang="en-US"/>
              <a:t>Welcome Back!</a:t>
            </a:r>
            <a:endParaRPr/>
          </a:p>
        </p:txBody>
      </p:sp>
      <p:sp>
        <p:nvSpPr>
          <p:cNvPr id="56" name="Google Shape;56;p8"/>
          <p:cNvSpPr txBox="1"/>
          <p:nvPr/>
        </p:nvSpPr>
        <p:spPr>
          <a:xfrm>
            <a:off x="902716" y="1345294"/>
            <a:ext cx="10213975" cy="2413000"/>
          </a:xfrm>
          <a:prstGeom prst="rect">
            <a:avLst/>
          </a:prstGeom>
          <a:noFill/>
          <a:ln>
            <a:noFill/>
          </a:ln>
        </p:spPr>
        <p:txBody>
          <a:bodyPr spcFirstLastPara="1" wrap="square" lIns="0" tIns="63500" rIns="0" bIns="0" anchor="t" anchorCtr="0">
            <a:noAutofit/>
          </a:bodyPr>
          <a:lstStyle/>
          <a:p>
            <a:pPr marL="12700" marR="0" lvl="0" indent="0" algn="l" rtl="0">
              <a:lnSpc>
                <a:spcPct val="100000"/>
              </a:lnSpc>
              <a:spcBef>
                <a:spcPts val="0"/>
              </a:spcBef>
              <a:spcAft>
                <a:spcPts val="0"/>
              </a:spcAft>
              <a:buClr>
                <a:srgbClr val="000000"/>
              </a:buClr>
              <a:buSzPts val="2000"/>
              <a:buFont typeface="Arial"/>
              <a:buNone/>
            </a:pPr>
            <a:r>
              <a:rPr lang="en-US" sz="2000" b="0" i="0" u="none" strike="noStrike" cap="none">
                <a:solidFill>
                  <a:schemeClr val="dk1"/>
                </a:solidFill>
                <a:latin typeface="Arial"/>
                <a:ea typeface="Arial"/>
                <a:cs typeface="Arial"/>
                <a:sym typeface="Arial"/>
              </a:rPr>
              <a:t>The primary goals for Davenport University’s response to the COVID-19 pandemic include:</a:t>
            </a:r>
            <a:endParaRPr sz="2000" b="0" i="0" u="none" strike="noStrike" cap="none">
              <a:solidFill>
                <a:schemeClr val="dk1"/>
              </a:solidFill>
              <a:latin typeface="Arial"/>
              <a:ea typeface="Arial"/>
              <a:cs typeface="Arial"/>
              <a:sym typeface="Arial"/>
            </a:endParaRPr>
          </a:p>
          <a:p>
            <a:pPr marL="469900" marR="0" lvl="0" indent="-400050" algn="l" rtl="0">
              <a:lnSpc>
                <a:spcPct val="100000"/>
              </a:lnSpc>
              <a:spcBef>
                <a:spcPts val="400"/>
              </a:spcBef>
              <a:spcAft>
                <a:spcPts val="0"/>
              </a:spcAft>
              <a:buClr>
                <a:schemeClr val="dk1"/>
              </a:buClr>
              <a:buSzPts val="2000"/>
              <a:buFont typeface="Arial"/>
              <a:buAutoNum type="arabicPeriod"/>
            </a:pPr>
            <a:r>
              <a:rPr lang="en-US" sz="2000" b="0" i="0" u="none" strike="noStrike" cap="none">
                <a:solidFill>
                  <a:schemeClr val="dk1"/>
                </a:solidFill>
                <a:latin typeface="Arial"/>
                <a:ea typeface="Arial"/>
                <a:cs typeface="Arial"/>
                <a:sym typeface="Arial"/>
              </a:rPr>
              <a:t>The safety of our faculty, staff and students and for the public with whom we interact</a:t>
            </a:r>
            <a:endParaRPr sz="2000" b="0" i="0" u="none" strike="noStrike" cap="none">
              <a:solidFill>
                <a:schemeClr val="dk1"/>
              </a:solidFill>
              <a:latin typeface="Arial"/>
              <a:ea typeface="Arial"/>
              <a:cs typeface="Arial"/>
              <a:sym typeface="Arial"/>
            </a:endParaRPr>
          </a:p>
          <a:p>
            <a:pPr marL="469900" marR="1256030" lvl="0" indent="-400050" algn="l" rtl="0">
              <a:lnSpc>
                <a:spcPct val="100000"/>
              </a:lnSpc>
              <a:spcBef>
                <a:spcPts val="400"/>
              </a:spcBef>
              <a:spcAft>
                <a:spcPts val="0"/>
              </a:spcAft>
              <a:buClr>
                <a:schemeClr val="dk1"/>
              </a:buClr>
              <a:buSzPts val="2000"/>
              <a:buFont typeface="Arial"/>
              <a:buAutoNum type="arabicPeriod"/>
            </a:pPr>
            <a:r>
              <a:rPr lang="en-US" sz="2000" b="0" i="0" u="none" strike="noStrike" cap="none">
                <a:solidFill>
                  <a:schemeClr val="dk1"/>
                </a:solidFill>
                <a:latin typeface="Arial"/>
                <a:ea typeface="Arial"/>
                <a:cs typeface="Arial"/>
                <a:sym typeface="Arial"/>
              </a:rPr>
              <a:t>Support emotional well being with flexibility, adequate notice and supportive  resources for our community</a:t>
            </a:r>
            <a:endParaRPr sz="2000" b="0" i="0" u="none" strike="noStrike" cap="none">
              <a:solidFill>
                <a:schemeClr val="dk1"/>
              </a:solidFill>
              <a:latin typeface="Arial"/>
              <a:ea typeface="Arial"/>
              <a:cs typeface="Arial"/>
              <a:sym typeface="Arial"/>
            </a:endParaRPr>
          </a:p>
          <a:p>
            <a:pPr marL="469900" marR="1392555" lvl="0" indent="-400050" algn="l" rtl="0">
              <a:lnSpc>
                <a:spcPct val="100000"/>
              </a:lnSpc>
              <a:spcBef>
                <a:spcPts val="400"/>
              </a:spcBef>
              <a:spcAft>
                <a:spcPts val="0"/>
              </a:spcAft>
              <a:buClr>
                <a:schemeClr val="dk1"/>
              </a:buClr>
              <a:buSzPts val="2000"/>
              <a:buFont typeface="Arial"/>
              <a:buAutoNum type="arabicPeriod"/>
            </a:pPr>
            <a:r>
              <a:rPr lang="en-US" sz="2000" b="0" i="0" u="none" strike="noStrike" cap="none">
                <a:solidFill>
                  <a:schemeClr val="dk1"/>
                </a:solidFill>
                <a:latin typeface="Arial"/>
                <a:ea typeface="Arial"/>
                <a:cs typeface="Arial"/>
                <a:sym typeface="Arial"/>
              </a:rPr>
              <a:t>Enable business continuity using a phased approach to return our campus  locations to our new normal.</a:t>
            </a:r>
            <a:endParaRPr sz="2000" b="0" i="0" u="none" strike="noStrike" cap="none">
              <a:solidFill>
                <a:schemeClr val="dk1"/>
              </a:solidFill>
              <a:latin typeface="Arial"/>
              <a:ea typeface="Arial"/>
              <a:cs typeface="Arial"/>
              <a:sym typeface="Arial"/>
            </a:endParaRPr>
          </a:p>
          <a:p>
            <a:pPr marL="469900" marR="0" lvl="0" indent="-400050" algn="l" rtl="0">
              <a:lnSpc>
                <a:spcPct val="100000"/>
              </a:lnSpc>
              <a:spcBef>
                <a:spcPts val="400"/>
              </a:spcBef>
              <a:spcAft>
                <a:spcPts val="0"/>
              </a:spcAft>
              <a:buClr>
                <a:schemeClr val="dk1"/>
              </a:buClr>
              <a:buSzPts val="2000"/>
              <a:buFont typeface="Arial"/>
              <a:buAutoNum type="arabicPeriod"/>
            </a:pPr>
            <a:r>
              <a:rPr lang="en-US" sz="2000" b="0" i="0" u="none" strike="noStrike" cap="none">
                <a:solidFill>
                  <a:schemeClr val="dk1"/>
                </a:solidFill>
                <a:latin typeface="Arial"/>
                <a:ea typeface="Arial"/>
                <a:cs typeface="Arial"/>
                <a:sym typeface="Arial"/>
              </a:rPr>
              <a:t>Ensure our students receive a quality education and achieve their career goals.</a:t>
            </a:r>
            <a:endParaRPr sz="2000" b="0" i="0" u="none" strike="noStrike" cap="none">
              <a:solidFill>
                <a:schemeClr val="dk1"/>
              </a:solidFill>
              <a:latin typeface="Arial"/>
              <a:ea typeface="Arial"/>
              <a:cs typeface="Arial"/>
              <a:sym typeface="Arial"/>
            </a:endParaRPr>
          </a:p>
        </p:txBody>
      </p:sp>
      <p:sp>
        <p:nvSpPr>
          <p:cNvPr id="57" name="Google Shape;57;p8"/>
          <p:cNvSpPr txBox="1"/>
          <p:nvPr/>
        </p:nvSpPr>
        <p:spPr>
          <a:xfrm>
            <a:off x="3740726" y="4167679"/>
            <a:ext cx="6991909" cy="1360285"/>
          </a:xfrm>
          <a:prstGeom prst="rect">
            <a:avLst/>
          </a:prstGeom>
          <a:solidFill>
            <a:srgbClr val="C7C9C8"/>
          </a:solidFill>
          <a:ln>
            <a:noFill/>
          </a:ln>
        </p:spPr>
        <p:txBody>
          <a:bodyPr spcFirstLastPara="1" wrap="square" lIns="0" tIns="3175" rIns="0" bIns="0" anchor="t" anchorCtr="0">
            <a:noAutofit/>
          </a:bodyPr>
          <a:lstStyle/>
          <a:p>
            <a:pPr marL="306070" marR="434340" lvl="0" indent="0" algn="l" rtl="0">
              <a:lnSpc>
                <a:spcPct val="100000"/>
              </a:lnSpc>
              <a:spcBef>
                <a:spcPts val="0"/>
              </a:spcBef>
              <a:spcAft>
                <a:spcPts val="0"/>
              </a:spcAft>
              <a:buClr>
                <a:srgbClr val="000000"/>
              </a:buClr>
              <a:buSzPts val="2000"/>
              <a:buFont typeface="Arial"/>
              <a:buNone/>
            </a:pPr>
            <a:r>
              <a:rPr lang="en-US" sz="2000" b="0" i="1" u="none" strike="noStrike" cap="none">
                <a:solidFill>
                  <a:schemeClr val="dk1"/>
                </a:solidFill>
                <a:latin typeface="Arial"/>
                <a:ea typeface="Arial"/>
                <a:cs typeface="Arial"/>
                <a:sym typeface="Arial"/>
              </a:rPr>
              <a:t>Our knowledge and understanding of the COVID-19 virus continues to evolve. With this  in mind our policies and plans will be regularly reviewed and updated as appropriate.</a:t>
            </a:r>
            <a:endParaRPr sz="2000" b="0" i="1" u="none" strike="noStrike" cap="none">
              <a:solidFill>
                <a:schemeClr val="dk1"/>
              </a:solidFill>
              <a:latin typeface="Arial"/>
              <a:ea typeface="Arial"/>
              <a:cs typeface="Arial"/>
              <a:sym typeface="Arial"/>
            </a:endParaRPr>
          </a:p>
        </p:txBody>
      </p:sp>
      <p:pic>
        <p:nvPicPr>
          <p:cNvPr id="58" name="Google Shape;58;p8"/>
          <p:cNvPicPr preferRelativeResize="0"/>
          <p:nvPr/>
        </p:nvPicPr>
        <p:blipFill rotWithShape="1">
          <a:blip r:embed="rId3">
            <a:alphaModFix/>
          </a:blip>
          <a:srcRect/>
          <a:stretch/>
        </p:blipFill>
        <p:spPr>
          <a:xfrm>
            <a:off x="457200" y="5638800"/>
            <a:ext cx="2743200" cy="576303"/>
          </a:xfrm>
          <a:prstGeom prst="rect">
            <a:avLst/>
          </a:prstGeom>
          <a:noFill/>
          <a:ln>
            <a:noFill/>
          </a:ln>
        </p:spPr>
      </p:pic>
      <p:sp>
        <p:nvSpPr>
          <p:cNvPr id="59" name="Google Shape;59;p8"/>
          <p:cNvSpPr txBox="1">
            <a:spLocks noGrp="1"/>
          </p:cNvSpPr>
          <p:nvPr>
            <p:ph type="sldNum" idx="12"/>
          </p:nvPr>
        </p:nvSpPr>
        <p:spPr>
          <a:xfrm>
            <a:off x="8778240" y="6377940"/>
            <a:ext cx="2804100" cy="342900"/>
          </a:xfrm>
          <a:prstGeom prst="rect">
            <a:avLst/>
          </a:prstGeom>
          <a:noFill/>
          <a:ln>
            <a:noFill/>
          </a:ln>
        </p:spPr>
        <p:txBody>
          <a:bodyPr spcFirstLastPara="1" wrap="square" lIns="0" tIns="0" rIns="0" bIns="0" anchor="t" anchorCtr="0">
            <a:noAutofit/>
          </a:bodyPr>
          <a:lstStyle/>
          <a:p>
            <a:pPr marL="0" lvl="0" indent="0" algn="r" rtl="0">
              <a:lnSpc>
                <a:spcPct val="100000"/>
              </a:lnSpc>
              <a:spcBef>
                <a:spcPts val="0"/>
              </a:spcBef>
              <a:spcAft>
                <a:spcPts val="0"/>
              </a:spcAft>
              <a:buClr>
                <a:srgbClr val="000000"/>
              </a:buClr>
              <a:buSzPts val="1800"/>
              <a:buFont typeface="Arial"/>
              <a:buNone/>
            </a:pPr>
            <a:fld id="{00000000-1234-1234-1234-123412341234}" type="slidenum">
              <a:rPr lang="en-US"/>
              <a:t>2</a:t>
            </a:fld>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Shape 63"/>
        <p:cNvGrpSpPr/>
        <p:nvPr/>
      </p:nvGrpSpPr>
      <p:grpSpPr>
        <a:xfrm>
          <a:off x="0" y="0"/>
          <a:ext cx="0" cy="0"/>
          <a:chOff x="0" y="0"/>
          <a:chExt cx="0" cy="0"/>
        </a:xfrm>
      </p:grpSpPr>
      <p:sp>
        <p:nvSpPr>
          <p:cNvPr id="64" name="Google Shape;64;p9"/>
          <p:cNvSpPr/>
          <p:nvPr/>
        </p:nvSpPr>
        <p:spPr>
          <a:xfrm>
            <a:off x="0" y="6400800"/>
            <a:ext cx="12189460" cy="457200"/>
          </a:xfrm>
          <a:custGeom>
            <a:avLst/>
            <a:gdLst/>
            <a:ahLst/>
            <a:cxnLst/>
            <a:rect l="l" t="t" r="r" b="b"/>
            <a:pathLst>
              <a:path w="12189460" h="457200" extrusionOk="0">
                <a:moveTo>
                  <a:pt x="0" y="457200"/>
                </a:moveTo>
                <a:lnTo>
                  <a:pt x="12188952" y="457200"/>
                </a:lnTo>
                <a:lnTo>
                  <a:pt x="12188952" y="0"/>
                </a:lnTo>
                <a:lnTo>
                  <a:pt x="0" y="0"/>
                </a:lnTo>
                <a:lnTo>
                  <a:pt x="0" y="457200"/>
                </a:lnTo>
                <a:close/>
              </a:path>
            </a:pathLst>
          </a:custGeom>
          <a:solidFill>
            <a:srgbClr val="E5251A"/>
          </a:solid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65" name="Google Shape;65;p9"/>
          <p:cNvSpPr txBox="1">
            <a:spLocks noGrp="1"/>
          </p:cNvSpPr>
          <p:nvPr>
            <p:ph type="title"/>
          </p:nvPr>
        </p:nvSpPr>
        <p:spPr>
          <a:xfrm>
            <a:off x="737753" y="322374"/>
            <a:ext cx="9990328" cy="421640"/>
          </a:xfrm>
          <a:prstGeom prst="rect">
            <a:avLst/>
          </a:prstGeom>
          <a:noFill/>
          <a:ln>
            <a:noFill/>
          </a:ln>
        </p:spPr>
        <p:txBody>
          <a:bodyPr spcFirstLastPara="1" wrap="square" lIns="0" tIns="12700" rIns="0" bIns="0" anchor="t" anchorCtr="0">
            <a:noAutofit/>
          </a:bodyPr>
          <a:lstStyle/>
          <a:p>
            <a:pPr marL="12700" lvl="0" indent="0" algn="l" rtl="0">
              <a:lnSpc>
                <a:spcPct val="100000"/>
              </a:lnSpc>
              <a:spcBef>
                <a:spcPts val="0"/>
              </a:spcBef>
              <a:spcAft>
                <a:spcPts val="0"/>
              </a:spcAft>
              <a:buSzPts val="1400"/>
              <a:buNone/>
            </a:pPr>
            <a:r>
              <a:rPr lang="en-US">
                <a:solidFill>
                  <a:schemeClr val="dk1"/>
                </a:solidFill>
              </a:rPr>
              <a:t>Key Strategies for Student Return</a:t>
            </a:r>
            <a:endParaRPr>
              <a:solidFill>
                <a:schemeClr val="dk1"/>
              </a:solidFill>
            </a:endParaRPr>
          </a:p>
        </p:txBody>
      </p:sp>
      <p:sp>
        <p:nvSpPr>
          <p:cNvPr id="66" name="Google Shape;66;p9"/>
          <p:cNvSpPr txBox="1"/>
          <p:nvPr/>
        </p:nvSpPr>
        <p:spPr>
          <a:xfrm>
            <a:off x="737753" y="1029419"/>
            <a:ext cx="10383520" cy="5085975"/>
          </a:xfrm>
          <a:prstGeom prst="rect">
            <a:avLst/>
          </a:prstGeom>
          <a:noFill/>
          <a:ln>
            <a:noFill/>
          </a:ln>
        </p:spPr>
        <p:txBody>
          <a:bodyPr spcFirstLastPara="1" wrap="square" lIns="0" tIns="12700" rIns="0" bIns="0" anchor="t" anchorCtr="0">
            <a:noAutofit/>
          </a:bodyPr>
          <a:lstStyle/>
          <a:p>
            <a:pPr marL="412750" marR="0" lvl="0" indent="-400050" algn="l" rtl="0">
              <a:lnSpc>
                <a:spcPct val="118499"/>
              </a:lnSpc>
              <a:spcBef>
                <a:spcPts val="0"/>
              </a:spcBef>
              <a:spcAft>
                <a:spcPts val="0"/>
              </a:spcAft>
              <a:buClr>
                <a:schemeClr val="dk1"/>
              </a:buClr>
              <a:buSzPts val="2000"/>
              <a:buFont typeface="Arial"/>
              <a:buAutoNum type="arabicPeriod"/>
            </a:pPr>
            <a:r>
              <a:rPr lang="en-US" sz="2000" b="0" i="0" u="none" strike="noStrike" cap="none">
                <a:solidFill>
                  <a:schemeClr val="dk1"/>
                </a:solidFill>
                <a:latin typeface="Arial"/>
                <a:ea typeface="Arial"/>
                <a:cs typeface="Arial"/>
                <a:sym typeface="Arial"/>
              </a:rPr>
              <a:t>Academic Adaptations</a:t>
            </a:r>
            <a:endParaRPr sz="1400" b="0" i="0" u="none" strike="noStrike" cap="none">
              <a:solidFill>
                <a:srgbClr val="000000"/>
              </a:solidFill>
              <a:latin typeface="Arial"/>
              <a:ea typeface="Arial"/>
              <a:cs typeface="Arial"/>
              <a:sym typeface="Arial"/>
            </a:endParaRPr>
          </a:p>
          <a:p>
            <a:pPr marL="641350" marR="0" lvl="1" indent="-229234" algn="l" rtl="0">
              <a:lnSpc>
                <a:spcPct val="100000"/>
              </a:lnSpc>
              <a:spcBef>
                <a:spcPts val="0"/>
              </a:spcBef>
              <a:spcAft>
                <a:spcPts val="0"/>
              </a:spcAft>
              <a:buClr>
                <a:schemeClr val="dk1"/>
              </a:buClr>
              <a:buSzPts val="1700"/>
              <a:buFont typeface="Arial"/>
              <a:buChar char="•"/>
            </a:pPr>
            <a:r>
              <a:rPr lang="en-US" sz="1700" b="0" i="0" u="none" strike="noStrike" cap="none">
                <a:solidFill>
                  <a:schemeClr val="dk1"/>
                </a:solidFill>
                <a:latin typeface="Arial"/>
                <a:ea typeface="Arial"/>
                <a:cs typeface="Arial"/>
                <a:sym typeface="Arial"/>
              </a:rPr>
              <a:t>Prioritization of classes to be offered in-seat vs other modalities including hybrid, online or RTV.</a:t>
            </a:r>
            <a:endParaRPr sz="1400" b="0" i="0" u="none" strike="noStrike" cap="none">
              <a:solidFill>
                <a:srgbClr val="000000"/>
              </a:solidFill>
              <a:latin typeface="Arial"/>
              <a:ea typeface="Arial"/>
              <a:cs typeface="Arial"/>
              <a:sym typeface="Arial"/>
            </a:endParaRPr>
          </a:p>
          <a:p>
            <a:pPr marL="641350" marR="0" lvl="1" indent="-229234" algn="l" rtl="0">
              <a:lnSpc>
                <a:spcPct val="100000"/>
              </a:lnSpc>
              <a:spcBef>
                <a:spcPts val="0"/>
              </a:spcBef>
              <a:spcAft>
                <a:spcPts val="0"/>
              </a:spcAft>
              <a:buClr>
                <a:schemeClr val="dk1"/>
              </a:buClr>
              <a:buSzPts val="1700"/>
              <a:buFont typeface="Arial"/>
              <a:buChar char="•"/>
            </a:pPr>
            <a:r>
              <a:rPr lang="en-US" sz="1700" b="0" i="0" u="none" strike="noStrike" cap="none">
                <a:solidFill>
                  <a:schemeClr val="dk1"/>
                </a:solidFill>
                <a:latin typeface="Arial"/>
                <a:ea typeface="Arial"/>
                <a:cs typeface="Arial"/>
                <a:sym typeface="Arial"/>
              </a:rPr>
              <a:t>Faculty preparation and support</a:t>
            </a:r>
            <a:endParaRPr sz="1700" b="0" i="0" u="none" strike="noStrike" cap="none">
              <a:solidFill>
                <a:schemeClr val="dk1"/>
              </a:solidFill>
              <a:latin typeface="Arial"/>
              <a:ea typeface="Arial"/>
              <a:cs typeface="Arial"/>
              <a:sym typeface="Arial"/>
            </a:endParaRPr>
          </a:p>
          <a:p>
            <a:pPr marL="412750" marR="802005" lvl="0" indent="-400050" algn="l" rtl="0">
              <a:lnSpc>
                <a:spcPct val="100000"/>
              </a:lnSpc>
              <a:spcBef>
                <a:spcPts val="395"/>
              </a:spcBef>
              <a:spcAft>
                <a:spcPts val="0"/>
              </a:spcAft>
              <a:buClr>
                <a:schemeClr val="dk1"/>
              </a:buClr>
              <a:buSzPts val="2000"/>
              <a:buFont typeface="Arial"/>
              <a:buAutoNum type="arabicPeriod"/>
            </a:pPr>
            <a:r>
              <a:rPr lang="en-US" sz="2000" b="0" i="0" u="none" strike="noStrike" cap="none">
                <a:solidFill>
                  <a:schemeClr val="dk1"/>
                </a:solidFill>
                <a:latin typeface="Arial"/>
                <a:ea typeface="Arial"/>
                <a:cs typeface="Arial"/>
                <a:sym typeface="Arial"/>
              </a:rPr>
              <a:t>Residential and Athletic Students</a:t>
            </a:r>
            <a:endParaRPr sz="2000" b="0" i="0" u="none" strike="noStrike" cap="none">
              <a:solidFill>
                <a:schemeClr val="dk1"/>
              </a:solidFill>
              <a:latin typeface="Arial"/>
              <a:ea typeface="Arial"/>
              <a:cs typeface="Arial"/>
              <a:sym typeface="Arial"/>
            </a:endParaRPr>
          </a:p>
          <a:p>
            <a:pPr marL="641350" marR="0" lvl="1" indent="-229234" algn="l" rtl="0">
              <a:lnSpc>
                <a:spcPct val="116470"/>
              </a:lnSpc>
              <a:spcBef>
                <a:spcPts val="0"/>
              </a:spcBef>
              <a:spcAft>
                <a:spcPts val="0"/>
              </a:spcAft>
              <a:buClr>
                <a:schemeClr val="dk1"/>
              </a:buClr>
              <a:buSzPts val="1700"/>
              <a:buFont typeface="Arial"/>
              <a:buChar char="•"/>
            </a:pPr>
            <a:r>
              <a:rPr lang="en-US" sz="1700" b="0" i="0" u="none" strike="noStrike" cap="none">
                <a:solidFill>
                  <a:schemeClr val="dk1"/>
                </a:solidFill>
                <a:latin typeface="Arial"/>
                <a:ea typeface="Arial"/>
                <a:cs typeface="Arial"/>
                <a:sym typeface="Arial"/>
              </a:rPr>
              <a:t>COVID-19 screening </a:t>
            </a:r>
            <a:endParaRPr sz="1400" b="0" i="0" u="none" strike="noStrike" cap="none">
              <a:solidFill>
                <a:srgbClr val="000000"/>
              </a:solidFill>
              <a:latin typeface="Arial"/>
              <a:ea typeface="Arial"/>
              <a:cs typeface="Arial"/>
              <a:sym typeface="Arial"/>
            </a:endParaRPr>
          </a:p>
          <a:p>
            <a:pPr marL="641350" marR="0" lvl="1" indent="-229234" algn="l" rtl="0">
              <a:lnSpc>
                <a:spcPct val="116470"/>
              </a:lnSpc>
              <a:spcBef>
                <a:spcPts val="0"/>
              </a:spcBef>
              <a:spcAft>
                <a:spcPts val="0"/>
              </a:spcAft>
              <a:buClr>
                <a:schemeClr val="dk1"/>
              </a:buClr>
              <a:buSzPts val="1700"/>
              <a:buFont typeface="Arial"/>
              <a:buChar char="•"/>
            </a:pPr>
            <a:r>
              <a:rPr lang="en-US" sz="1700" b="0" i="0" u="none" strike="noStrike" cap="none">
                <a:solidFill>
                  <a:schemeClr val="dk1"/>
                </a:solidFill>
                <a:latin typeface="Arial"/>
                <a:ea typeface="Arial"/>
                <a:cs typeface="Arial"/>
                <a:sym typeface="Arial"/>
              </a:rPr>
              <a:t>Modified operational approaches (e.g.: smaller practices, fewer collaborative spaces, modified move-in and programming)</a:t>
            </a:r>
            <a:endParaRPr sz="1400" b="0" i="0" u="none" strike="noStrike" cap="none">
              <a:solidFill>
                <a:srgbClr val="000000"/>
              </a:solidFill>
              <a:latin typeface="Arial"/>
              <a:ea typeface="Arial"/>
              <a:cs typeface="Arial"/>
              <a:sym typeface="Arial"/>
            </a:endParaRPr>
          </a:p>
          <a:p>
            <a:pPr marL="641350" marR="0" lvl="1" indent="-229234" algn="l" rtl="0">
              <a:lnSpc>
                <a:spcPct val="116470"/>
              </a:lnSpc>
              <a:spcBef>
                <a:spcPts val="0"/>
              </a:spcBef>
              <a:spcAft>
                <a:spcPts val="0"/>
              </a:spcAft>
              <a:buClr>
                <a:schemeClr val="dk1"/>
              </a:buClr>
              <a:buSzPts val="1700"/>
              <a:buFont typeface="Arial"/>
              <a:buChar char="•"/>
            </a:pPr>
            <a:r>
              <a:rPr lang="en-US" sz="1700" b="0" i="0" u="none" strike="noStrike" cap="none">
                <a:solidFill>
                  <a:schemeClr val="dk1"/>
                </a:solidFill>
                <a:latin typeface="Arial"/>
                <a:ea typeface="Arial"/>
                <a:cs typeface="Arial"/>
                <a:sym typeface="Arial"/>
              </a:rPr>
              <a:t>Modified dining accessibility</a:t>
            </a:r>
            <a:endParaRPr sz="1700" b="0" i="0" u="none" strike="noStrike" cap="none">
              <a:solidFill>
                <a:schemeClr val="dk1"/>
              </a:solidFill>
              <a:latin typeface="Arial"/>
              <a:ea typeface="Arial"/>
              <a:cs typeface="Arial"/>
              <a:sym typeface="Arial"/>
            </a:endParaRPr>
          </a:p>
          <a:p>
            <a:pPr marL="412750" marR="0" lvl="0" indent="-400050" algn="l" rtl="0">
              <a:lnSpc>
                <a:spcPct val="100000"/>
              </a:lnSpc>
              <a:spcBef>
                <a:spcPts val="459"/>
              </a:spcBef>
              <a:spcAft>
                <a:spcPts val="0"/>
              </a:spcAft>
              <a:buClr>
                <a:schemeClr val="dk1"/>
              </a:buClr>
              <a:buSzPts val="2000"/>
              <a:buFont typeface="Arial"/>
              <a:buAutoNum type="arabicPeriod"/>
            </a:pPr>
            <a:r>
              <a:rPr lang="en-US" sz="2000" b="0" i="0" u="none" strike="noStrike" cap="none">
                <a:solidFill>
                  <a:schemeClr val="dk1"/>
                </a:solidFill>
                <a:latin typeface="Arial"/>
                <a:ea typeface="Arial"/>
                <a:cs typeface="Arial"/>
                <a:sym typeface="Arial"/>
              </a:rPr>
              <a:t>Establish appropriate health and safety mitigation as cultural norms</a:t>
            </a:r>
            <a:endParaRPr sz="1700" b="0" i="0" u="none" strike="noStrike" cap="none">
              <a:solidFill>
                <a:schemeClr val="dk1"/>
              </a:solidFill>
              <a:latin typeface="Arial"/>
              <a:ea typeface="Arial"/>
              <a:cs typeface="Arial"/>
              <a:sym typeface="Arial"/>
            </a:endParaRPr>
          </a:p>
          <a:p>
            <a:pPr marL="641350" marR="0" lvl="1" indent="-229234" algn="l" rtl="0">
              <a:lnSpc>
                <a:spcPct val="100000"/>
              </a:lnSpc>
              <a:spcBef>
                <a:spcPts val="0"/>
              </a:spcBef>
              <a:spcAft>
                <a:spcPts val="0"/>
              </a:spcAft>
              <a:buClr>
                <a:srgbClr val="000000"/>
              </a:buClr>
              <a:buSzPts val="1700"/>
              <a:buFont typeface="Arial"/>
              <a:buChar char="•"/>
            </a:pPr>
            <a:r>
              <a:rPr lang="en-US" sz="1700" b="0" i="0" u="none" strike="noStrike" cap="none">
                <a:solidFill>
                  <a:schemeClr val="dk1"/>
                </a:solidFill>
                <a:latin typeface="Arial"/>
                <a:ea typeface="Arial"/>
                <a:cs typeface="Arial"/>
                <a:sym typeface="Arial"/>
              </a:rPr>
              <a:t>Daily health symptom monitoring</a:t>
            </a:r>
            <a:endParaRPr sz="1700" b="0" i="0" u="none" strike="noStrike" cap="none">
              <a:solidFill>
                <a:schemeClr val="dk1"/>
              </a:solidFill>
              <a:latin typeface="Arial"/>
              <a:ea typeface="Arial"/>
              <a:cs typeface="Arial"/>
              <a:sym typeface="Arial"/>
            </a:endParaRPr>
          </a:p>
          <a:p>
            <a:pPr marL="641350" marR="0" lvl="1" indent="-229234" algn="l" rtl="0">
              <a:lnSpc>
                <a:spcPct val="100000"/>
              </a:lnSpc>
              <a:spcBef>
                <a:spcPts val="0"/>
              </a:spcBef>
              <a:spcAft>
                <a:spcPts val="0"/>
              </a:spcAft>
              <a:buClr>
                <a:srgbClr val="000000"/>
              </a:buClr>
              <a:buSzPts val="1700"/>
              <a:buFont typeface="Arial"/>
              <a:buChar char="•"/>
            </a:pPr>
            <a:r>
              <a:rPr lang="en-US" sz="1700" b="0" i="0" u="none" strike="noStrike" cap="none">
                <a:solidFill>
                  <a:schemeClr val="dk1"/>
                </a:solidFill>
                <a:latin typeface="Arial"/>
                <a:ea typeface="Arial"/>
                <a:cs typeface="Arial"/>
                <a:sym typeface="Arial"/>
              </a:rPr>
              <a:t>Enforce protective measures as communicated</a:t>
            </a:r>
            <a:endParaRPr sz="2000" b="0" i="0" u="none" strike="noStrike" cap="none">
              <a:solidFill>
                <a:schemeClr val="dk1"/>
              </a:solidFill>
              <a:latin typeface="Arial"/>
              <a:ea typeface="Arial"/>
              <a:cs typeface="Arial"/>
              <a:sym typeface="Arial"/>
            </a:endParaRPr>
          </a:p>
          <a:p>
            <a:pPr marL="469900" marR="0" lvl="0" indent="-457200" algn="l" rtl="0">
              <a:lnSpc>
                <a:spcPct val="100000"/>
              </a:lnSpc>
              <a:spcBef>
                <a:spcPts val="400"/>
              </a:spcBef>
              <a:spcAft>
                <a:spcPts val="0"/>
              </a:spcAft>
              <a:buClr>
                <a:schemeClr val="dk1"/>
              </a:buClr>
              <a:buSzPts val="2000"/>
              <a:buFont typeface="Arial"/>
              <a:buAutoNum type="arabicPeriod"/>
            </a:pPr>
            <a:r>
              <a:rPr lang="en-US" sz="2000" b="0" i="0" u="none" strike="noStrike" cap="none">
                <a:solidFill>
                  <a:schemeClr val="dk1"/>
                </a:solidFill>
                <a:latin typeface="Arial"/>
                <a:ea typeface="Arial"/>
                <a:cs typeface="Arial"/>
                <a:sym typeface="Arial"/>
              </a:rPr>
              <a:t>Implement consistent and flexible mitigation actions based on monitoring</a:t>
            </a:r>
            <a:endParaRPr sz="1400" b="0" i="0" u="none" strike="noStrike" cap="none">
              <a:solidFill>
                <a:schemeClr val="dk1"/>
              </a:solidFill>
              <a:latin typeface="Arial"/>
              <a:ea typeface="Arial"/>
              <a:cs typeface="Arial"/>
              <a:sym typeface="Arial"/>
            </a:endParaRPr>
          </a:p>
        </p:txBody>
      </p:sp>
      <p:pic>
        <p:nvPicPr>
          <p:cNvPr id="67" name="Google Shape;67;p9"/>
          <p:cNvPicPr preferRelativeResize="0"/>
          <p:nvPr/>
        </p:nvPicPr>
        <p:blipFill rotWithShape="1">
          <a:blip r:embed="rId3">
            <a:alphaModFix/>
          </a:blip>
          <a:srcRect/>
          <a:stretch/>
        </p:blipFill>
        <p:spPr>
          <a:xfrm>
            <a:off x="457200" y="5638800"/>
            <a:ext cx="2743200" cy="576303"/>
          </a:xfrm>
          <a:prstGeom prst="rect">
            <a:avLst/>
          </a:prstGeom>
          <a:noFill/>
          <a:ln>
            <a:noFill/>
          </a:ln>
        </p:spPr>
      </p:pic>
      <p:sp>
        <p:nvSpPr>
          <p:cNvPr id="68" name="Google Shape;68;p9"/>
          <p:cNvSpPr txBox="1">
            <a:spLocks noGrp="1"/>
          </p:cNvSpPr>
          <p:nvPr>
            <p:ph type="sldNum" idx="12"/>
          </p:nvPr>
        </p:nvSpPr>
        <p:spPr>
          <a:xfrm>
            <a:off x="8778240" y="6377940"/>
            <a:ext cx="2804100" cy="342900"/>
          </a:xfrm>
          <a:prstGeom prst="rect">
            <a:avLst/>
          </a:prstGeom>
          <a:noFill/>
          <a:ln>
            <a:noFill/>
          </a:ln>
        </p:spPr>
        <p:txBody>
          <a:bodyPr spcFirstLastPara="1" wrap="square" lIns="0" tIns="0" rIns="0" bIns="0" anchor="t" anchorCtr="0">
            <a:noAutofit/>
          </a:bodyPr>
          <a:lstStyle/>
          <a:p>
            <a:pPr marL="0" lvl="0" indent="0" algn="r" rtl="0">
              <a:lnSpc>
                <a:spcPct val="100000"/>
              </a:lnSpc>
              <a:spcBef>
                <a:spcPts val="0"/>
              </a:spcBef>
              <a:spcAft>
                <a:spcPts val="0"/>
              </a:spcAft>
              <a:buClr>
                <a:srgbClr val="000000"/>
              </a:buClr>
              <a:buSzPts val="1800"/>
              <a:buFont typeface="Arial"/>
              <a:buNone/>
            </a:pPr>
            <a:fld id="{00000000-1234-1234-1234-123412341234}" type="slidenum">
              <a:rPr lang="en-US"/>
              <a:t>3</a:t>
            </a:fld>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Shape 72"/>
        <p:cNvGrpSpPr/>
        <p:nvPr/>
      </p:nvGrpSpPr>
      <p:grpSpPr>
        <a:xfrm>
          <a:off x="0" y="0"/>
          <a:ext cx="0" cy="0"/>
          <a:chOff x="0" y="0"/>
          <a:chExt cx="0" cy="0"/>
        </a:xfrm>
      </p:grpSpPr>
      <p:sp>
        <p:nvSpPr>
          <p:cNvPr id="73" name="Google Shape;73;p10"/>
          <p:cNvSpPr/>
          <p:nvPr/>
        </p:nvSpPr>
        <p:spPr>
          <a:xfrm>
            <a:off x="12186684" y="6413500"/>
            <a:ext cx="0" cy="444500"/>
          </a:xfrm>
          <a:custGeom>
            <a:avLst/>
            <a:gdLst/>
            <a:ahLst/>
            <a:cxnLst/>
            <a:rect l="l" t="t" r="r" b="b"/>
            <a:pathLst>
              <a:path w="120000" h="444500" extrusionOk="0">
                <a:moveTo>
                  <a:pt x="0" y="0"/>
                </a:moveTo>
                <a:lnTo>
                  <a:pt x="0" y="444500"/>
                </a:lnTo>
              </a:path>
            </a:pathLst>
          </a:custGeom>
          <a:noFill/>
          <a:ln w="9525" cap="flat" cmpd="sng">
            <a:solidFill>
              <a:srgbClr val="E5251A"/>
            </a:solidFill>
            <a:prstDash val="solid"/>
            <a:round/>
            <a:headEnd type="none" w="sm" len="sm"/>
            <a:tailEnd type="none" w="sm" len="sm"/>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74" name="Google Shape;74;p10"/>
          <p:cNvSpPr/>
          <p:nvPr/>
        </p:nvSpPr>
        <p:spPr>
          <a:xfrm>
            <a:off x="0" y="12700"/>
            <a:ext cx="1270" cy="6400800"/>
          </a:xfrm>
          <a:custGeom>
            <a:avLst/>
            <a:gdLst/>
            <a:ahLst/>
            <a:cxnLst/>
            <a:rect l="l" t="t" r="r" b="b"/>
            <a:pathLst>
              <a:path w="1270" h="6400800" extrusionOk="0">
                <a:moveTo>
                  <a:pt x="0" y="6400800"/>
                </a:moveTo>
                <a:lnTo>
                  <a:pt x="977" y="6400800"/>
                </a:lnTo>
                <a:lnTo>
                  <a:pt x="977" y="0"/>
                </a:lnTo>
                <a:lnTo>
                  <a:pt x="0" y="0"/>
                </a:lnTo>
                <a:lnTo>
                  <a:pt x="0" y="6400800"/>
                </a:lnTo>
                <a:close/>
              </a:path>
            </a:pathLst>
          </a:custGeom>
          <a:solidFill>
            <a:srgbClr val="F8F8F8"/>
          </a:solid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75" name="Google Shape;75;p10"/>
          <p:cNvSpPr/>
          <p:nvPr/>
        </p:nvSpPr>
        <p:spPr>
          <a:xfrm>
            <a:off x="0" y="6413500"/>
            <a:ext cx="12185015" cy="444500"/>
          </a:xfrm>
          <a:custGeom>
            <a:avLst/>
            <a:gdLst/>
            <a:ahLst/>
            <a:cxnLst/>
            <a:rect l="l" t="t" r="r" b="b"/>
            <a:pathLst>
              <a:path w="12185015" h="444500" extrusionOk="0">
                <a:moveTo>
                  <a:pt x="0" y="444500"/>
                </a:moveTo>
                <a:lnTo>
                  <a:pt x="12184418" y="444500"/>
                </a:lnTo>
                <a:lnTo>
                  <a:pt x="12184418" y="0"/>
                </a:lnTo>
                <a:lnTo>
                  <a:pt x="0" y="0"/>
                </a:lnTo>
                <a:lnTo>
                  <a:pt x="0" y="444500"/>
                </a:lnTo>
                <a:close/>
              </a:path>
            </a:pathLst>
          </a:custGeom>
          <a:solidFill>
            <a:srgbClr val="E5251A"/>
          </a:solid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76" name="Google Shape;76;p10"/>
          <p:cNvSpPr/>
          <p:nvPr/>
        </p:nvSpPr>
        <p:spPr>
          <a:xfrm>
            <a:off x="977" y="0"/>
            <a:ext cx="1619542" cy="6635750"/>
          </a:xfrm>
          <a:custGeom>
            <a:avLst/>
            <a:gdLst/>
            <a:ahLst/>
            <a:cxnLst/>
            <a:rect l="l" t="t" r="r" b="b"/>
            <a:pathLst>
              <a:path w="2240280" h="6635750" extrusionOk="0">
                <a:moveTo>
                  <a:pt x="0" y="6635750"/>
                </a:moveTo>
                <a:lnTo>
                  <a:pt x="2240280" y="6635750"/>
                </a:lnTo>
                <a:lnTo>
                  <a:pt x="2240280" y="0"/>
                </a:lnTo>
                <a:lnTo>
                  <a:pt x="0" y="0"/>
                </a:lnTo>
                <a:lnTo>
                  <a:pt x="0" y="6635750"/>
                </a:lnTo>
                <a:close/>
              </a:path>
            </a:pathLst>
          </a:custGeom>
          <a:solidFill>
            <a:srgbClr val="E5251A"/>
          </a:solid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77" name="Google Shape;77;p10"/>
          <p:cNvSpPr/>
          <p:nvPr/>
        </p:nvSpPr>
        <p:spPr>
          <a:xfrm>
            <a:off x="363590" y="425915"/>
            <a:ext cx="885128" cy="972719"/>
          </a:xfrm>
          <a:prstGeom prst="rect">
            <a:avLst/>
          </a:prstGeom>
          <a:blipFill rotWithShape="1">
            <a:blip r:embed="rId3">
              <a:alphaModFix/>
            </a:blip>
            <a:stretch>
              <a:fillRect/>
            </a:stretch>
          </a:blip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78" name="Google Shape;78;p10"/>
          <p:cNvSpPr txBox="1">
            <a:spLocks noGrp="1"/>
          </p:cNvSpPr>
          <p:nvPr>
            <p:ph type="sldNum" idx="12"/>
          </p:nvPr>
        </p:nvSpPr>
        <p:spPr>
          <a:xfrm>
            <a:off x="8778240" y="6377940"/>
            <a:ext cx="2804100" cy="342900"/>
          </a:xfrm>
          <a:prstGeom prst="rect">
            <a:avLst/>
          </a:prstGeom>
          <a:noFill/>
          <a:ln>
            <a:noFill/>
          </a:ln>
        </p:spPr>
        <p:txBody>
          <a:bodyPr spcFirstLastPara="1" wrap="square" lIns="0" tIns="0" rIns="0" bIns="0" anchor="t" anchorCtr="0">
            <a:noAutofit/>
          </a:bodyPr>
          <a:lstStyle/>
          <a:p>
            <a:pPr marL="0" lvl="0" indent="0" algn="r" rtl="0">
              <a:lnSpc>
                <a:spcPct val="100000"/>
              </a:lnSpc>
              <a:spcBef>
                <a:spcPts val="0"/>
              </a:spcBef>
              <a:spcAft>
                <a:spcPts val="0"/>
              </a:spcAft>
              <a:buClr>
                <a:srgbClr val="000000"/>
              </a:buClr>
              <a:buSzPts val="1800"/>
              <a:buFont typeface="Arial"/>
              <a:buNone/>
            </a:pPr>
            <a:fld id="{00000000-1234-1234-1234-123412341234}" type="slidenum">
              <a:rPr lang="en-US"/>
              <a:t>4</a:t>
            </a:fld>
            <a:endParaRPr/>
          </a:p>
        </p:txBody>
      </p:sp>
      <p:graphicFrame>
        <p:nvGraphicFramePr>
          <p:cNvPr id="79" name="Google Shape;79;p10"/>
          <p:cNvGraphicFramePr/>
          <p:nvPr/>
        </p:nvGraphicFramePr>
        <p:xfrm>
          <a:off x="2111432" y="425918"/>
          <a:ext cx="9592900" cy="5769245"/>
        </p:xfrm>
        <a:graphic>
          <a:graphicData uri="http://schemas.openxmlformats.org/drawingml/2006/table">
            <a:tbl>
              <a:tblPr firstRow="1" bandRow="1">
                <a:noFill/>
                <a:tableStyleId>{8544FF76-0FDB-4D75-8E38-D045F200BEE4}</a:tableStyleId>
              </a:tblPr>
              <a:tblGrid>
                <a:gridCol w="2487250">
                  <a:extLst>
                    <a:ext uri="{9D8B030D-6E8A-4147-A177-3AD203B41FA5}">
                      <a16:colId xmlns:a16="http://schemas.microsoft.com/office/drawing/2014/main" val="20000"/>
                    </a:ext>
                  </a:extLst>
                </a:gridCol>
                <a:gridCol w="7105650">
                  <a:extLst>
                    <a:ext uri="{9D8B030D-6E8A-4147-A177-3AD203B41FA5}">
                      <a16:colId xmlns:a16="http://schemas.microsoft.com/office/drawing/2014/main" val="20001"/>
                    </a:ext>
                  </a:extLst>
                </a:gridCol>
              </a:tblGrid>
              <a:tr h="416975">
                <a:tc gridSpan="2">
                  <a:txBody>
                    <a:bodyPr/>
                    <a:lstStyle/>
                    <a:p>
                      <a:pPr marL="0" marR="0" lvl="0" indent="0" algn="ctr" rtl="0">
                        <a:lnSpc>
                          <a:spcPct val="100000"/>
                        </a:lnSpc>
                        <a:spcBef>
                          <a:spcPts val="0"/>
                        </a:spcBef>
                        <a:spcAft>
                          <a:spcPts val="0"/>
                        </a:spcAft>
                        <a:buClr>
                          <a:srgbClr val="000000"/>
                        </a:buClr>
                        <a:buSzPts val="1800"/>
                        <a:buFont typeface="Arial"/>
                        <a:buNone/>
                      </a:pPr>
                      <a:r>
                        <a:rPr lang="en-US" sz="1800" u="none" strike="noStrike" cap="none"/>
                        <a:t>Managing Your Safety on Campus</a:t>
                      </a:r>
                      <a:endParaRPr sz="1800" u="none" strike="noStrike" cap="none"/>
                    </a:p>
                  </a:txBody>
                  <a:tcPr marL="91450" marR="91450" marT="45725" marB="45725"/>
                </a:tc>
                <a:tc hMerge="1">
                  <a:txBody>
                    <a:bodyPr/>
                    <a:lstStyle/>
                    <a:p>
                      <a:endParaRPr lang="en-US"/>
                    </a:p>
                  </a:txBody>
                  <a:tcPr/>
                </a:tc>
                <a:extLst>
                  <a:ext uri="{0D108BD9-81ED-4DB2-BD59-A6C34878D82A}">
                    <a16:rowId xmlns:a16="http://schemas.microsoft.com/office/drawing/2014/main" val="10000"/>
                  </a:ext>
                </a:extLst>
              </a:tr>
              <a:tr h="1950875">
                <a:tc>
                  <a:txBody>
                    <a:bodyPr/>
                    <a:lstStyle/>
                    <a:p>
                      <a:pPr marL="0" marR="0" lvl="0" indent="0" algn="l" rtl="0">
                        <a:lnSpc>
                          <a:spcPct val="100000"/>
                        </a:lnSpc>
                        <a:spcBef>
                          <a:spcPts val="0"/>
                        </a:spcBef>
                        <a:spcAft>
                          <a:spcPts val="0"/>
                        </a:spcAft>
                        <a:buClr>
                          <a:srgbClr val="000000"/>
                        </a:buClr>
                        <a:buSzPts val="1600"/>
                        <a:buFont typeface="Arial"/>
                        <a:buNone/>
                      </a:pPr>
                      <a:r>
                        <a:rPr lang="en-US" sz="1600" b="1" u="none" strike="noStrike" cap="none"/>
                        <a:t>Enhanced Cleaning</a:t>
                      </a:r>
                      <a:endParaRPr sz="1600" b="1" u="none" strike="noStrike" cap="none"/>
                    </a:p>
                  </a:txBody>
                  <a:tcPr marL="91450" marR="91450" marT="45725" marB="45725" anchor="ctr"/>
                </a:tc>
                <a:tc>
                  <a:txBody>
                    <a:bodyPr/>
                    <a:lstStyle/>
                    <a:p>
                      <a:pPr marL="0" marR="0" lvl="0" indent="0" algn="l" rtl="0">
                        <a:lnSpc>
                          <a:spcPct val="100000"/>
                        </a:lnSpc>
                        <a:spcBef>
                          <a:spcPts val="0"/>
                        </a:spcBef>
                        <a:spcAft>
                          <a:spcPts val="0"/>
                        </a:spcAft>
                        <a:buClr>
                          <a:srgbClr val="000000"/>
                        </a:buClr>
                        <a:buSzPts val="1400"/>
                        <a:buFont typeface="Arial"/>
                        <a:buNone/>
                      </a:pPr>
                      <a:r>
                        <a:rPr lang="en-US" sz="1400" u="none" strike="noStrike" cap="none"/>
                        <a:t>Common areas and frequently touched surfaces are being cleaned daily by facilities, with updated protocol for regular, targeted and focused cleanings to address potential exposure concerns. </a:t>
                      </a:r>
                      <a:endParaRPr sz="1400" u="none" strike="noStrike" cap="none"/>
                    </a:p>
                    <a:p>
                      <a:pPr marL="0" marR="0" lvl="0" indent="0" algn="l" rtl="0">
                        <a:lnSpc>
                          <a:spcPct val="100000"/>
                        </a:lnSpc>
                        <a:spcBef>
                          <a:spcPts val="0"/>
                        </a:spcBef>
                        <a:spcAft>
                          <a:spcPts val="0"/>
                        </a:spcAft>
                        <a:buClr>
                          <a:srgbClr val="000000"/>
                        </a:buClr>
                        <a:buSzPts val="1400"/>
                        <a:buFont typeface="Arial"/>
                        <a:buNone/>
                      </a:pPr>
                      <a:endParaRPr sz="1400" u="none" strike="noStrike" cap="none"/>
                    </a:p>
                    <a:p>
                      <a:pPr marL="0" marR="0" lvl="0" indent="0" algn="l" rtl="0">
                        <a:lnSpc>
                          <a:spcPct val="100000"/>
                        </a:lnSpc>
                        <a:spcBef>
                          <a:spcPts val="0"/>
                        </a:spcBef>
                        <a:spcAft>
                          <a:spcPts val="0"/>
                        </a:spcAft>
                        <a:buClr>
                          <a:srgbClr val="000000"/>
                        </a:buClr>
                        <a:buSzPts val="1400"/>
                        <a:buFont typeface="Arial"/>
                        <a:buNone/>
                      </a:pPr>
                      <a:r>
                        <a:rPr lang="en-US" sz="1400" u="none" strike="noStrike" cap="none"/>
                        <a:t>Cleaning supplies are available, and faculty, staff and students are encouraged to clean and disinfect their own workspaces throughout each day. </a:t>
                      </a:r>
                      <a:endParaRPr sz="1400" u="none" strike="noStrike" cap="none"/>
                    </a:p>
                    <a:p>
                      <a:pPr marL="0" marR="0" lvl="0" indent="0" algn="l" rtl="0">
                        <a:lnSpc>
                          <a:spcPct val="100000"/>
                        </a:lnSpc>
                        <a:spcBef>
                          <a:spcPts val="0"/>
                        </a:spcBef>
                        <a:spcAft>
                          <a:spcPts val="0"/>
                        </a:spcAft>
                        <a:buClr>
                          <a:srgbClr val="000000"/>
                        </a:buClr>
                        <a:buSzPts val="1400"/>
                        <a:buFont typeface="Arial"/>
                        <a:buNone/>
                      </a:pPr>
                      <a:endParaRPr sz="1400" u="none" strike="noStrike" cap="none"/>
                    </a:p>
                    <a:p>
                      <a:pPr marL="0" marR="0" lvl="0" indent="0" algn="l" rtl="0">
                        <a:lnSpc>
                          <a:spcPct val="100000"/>
                        </a:lnSpc>
                        <a:spcBef>
                          <a:spcPts val="0"/>
                        </a:spcBef>
                        <a:spcAft>
                          <a:spcPts val="0"/>
                        </a:spcAft>
                        <a:buClr>
                          <a:srgbClr val="000000"/>
                        </a:buClr>
                        <a:buSzPts val="1400"/>
                        <a:buFont typeface="Arial"/>
                        <a:buNone/>
                      </a:pPr>
                      <a:r>
                        <a:rPr lang="en-US" sz="1400" u="none" strike="noStrike" cap="none"/>
                        <a:t>Shared spaces are expected to be cleaned before and after each use by the participant(s).</a:t>
                      </a:r>
                      <a:endParaRPr sz="1400" u="none" strike="noStrike" cap="none"/>
                    </a:p>
                  </a:txBody>
                  <a:tcPr marL="91450" marR="91450" marT="45725" marB="45725" anchor="ctr"/>
                </a:tc>
                <a:extLst>
                  <a:ext uri="{0D108BD9-81ED-4DB2-BD59-A6C34878D82A}">
                    <a16:rowId xmlns:a16="http://schemas.microsoft.com/office/drawing/2014/main" val="10001"/>
                  </a:ext>
                </a:extLst>
              </a:tr>
              <a:tr h="1782150">
                <a:tc>
                  <a:txBody>
                    <a:bodyPr/>
                    <a:lstStyle/>
                    <a:p>
                      <a:pPr marL="0" marR="0" lvl="0" indent="0" algn="l" rtl="0">
                        <a:lnSpc>
                          <a:spcPct val="100000"/>
                        </a:lnSpc>
                        <a:spcBef>
                          <a:spcPts val="0"/>
                        </a:spcBef>
                        <a:spcAft>
                          <a:spcPts val="0"/>
                        </a:spcAft>
                        <a:buClr>
                          <a:srgbClr val="000000"/>
                        </a:buClr>
                        <a:buSzPts val="1600"/>
                        <a:buFont typeface="Arial"/>
                        <a:buNone/>
                      </a:pPr>
                      <a:r>
                        <a:rPr lang="en-US" sz="1600" b="1" u="none" strike="noStrike" cap="none"/>
                        <a:t>Work and Instructional Spaces</a:t>
                      </a:r>
                      <a:endParaRPr sz="1600" b="1" u="none" strike="noStrike" cap="none"/>
                    </a:p>
                  </a:txBody>
                  <a:tcPr marL="91450" marR="91450" marT="45725" marB="45725" anchor="ctr"/>
                </a:tc>
                <a:tc>
                  <a:txBody>
                    <a:bodyPr/>
                    <a:lstStyle/>
                    <a:p>
                      <a:pPr marL="0" marR="0" lvl="0" indent="0" algn="l" rtl="0">
                        <a:lnSpc>
                          <a:spcPct val="100000"/>
                        </a:lnSpc>
                        <a:spcBef>
                          <a:spcPts val="0"/>
                        </a:spcBef>
                        <a:spcAft>
                          <a:spcPts val="0"/>
                        </a:spcAft>
                        <a:buClr>
                          <a:srgbClr val="000000"/>
                        </a:buClr>
                        <a:buSzPts val="1400"/>
                        <a:buFont typeface="Arial"/>
                        <a:buNone/>
                      </a:pPr>
                      <a:r>
                        <a:rPr lang="en-US" sz="1400" b="0" i="0" u="none" strike="noStrike" cap="none">
                          <a:solidFill>
                            <a:schemeClr val="dk1"/>
                          </a:solidFill>
                          <a:latin typeface="Arial"/>
                          <a:ea typeface="Arial"/>
                          <a:cs typeface="Arial"/>
                          <a:sym typeface="Arial"/>
                        </a:rPr>
                        <a:t>Fresh air turnover in all of our buildings has been increased over industry standards to  circulation and reduce potential transmission through aerosol particles.</a:t>
                      </a:r>
                      <a:endParaRPr sz="1400" u="none" strike="noStrike" cap="none"/>
                    </a:p>
                    <a:p>
                      <a:pPr marL="0" marR="0" lvl="0" indent="0" algn="l" rtl="0">
                        <a:lnSpc>
                          <a:spcPct val="100000"/>
                        </a:lnSpc>
                        <a:spcBef>
                          <a:spcPts val="0"/>
                        </a:spcBef>
                        <a:spcAft>
                          <a:spcPts val="0"/>
                        </a:spcAft>
                        <a:buClr>
                          <a:srgbClr val="000000"/>
                        </a:buClr>
                        <a:buSzPts val="1400"/>
                        <a:buFont typeface="Arial"/>
                        <a:buNone/>
                      </a:pPr>
                      <a:endParaRPr sz="1400" u="none" strike="noStrike" cap="none">
                        <a:solidFill>
                          <a:schemeClr val="dk1"/>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r>
                        <a:rPr lang="en-US" sz="1400" u="none" strike="noStrike" cap="none">
                          <a:solidFill>
                            <a:schemeClr val="dk1"/>
                          </a:solidFill>
                          <a:latin typeface="Arial"/>
                          <a:ea typeface="Arial"/>
                          <a:cs typeface="Arial"/>
                          <a:sym typeface="Arial"/>
                        </a:rPr>
                        <a:t>Workspace and classroom layouts and seating arrangements are revised to allow for social distancing as required.</a:t>
                      </a:r>
                      <a:endParaRPr sz="1400" u="none" strike="noStrike" cap="none"/>
                    </a:p>
                    <a:p>
                      <a:pPr marL="0" marR="0" lvl="0" indent="0" algn="l" rtl="0">
                        <a:lnSpc>
                          <a:spcPct val="100000"/>
                        </a:lnSpc>
                        <a:spcBef>
                          <a:spcPts val="0"/>
                        </a:spcBef>
                        <a:spcAft>
                          <a:spcPts val="0"/>
                        </a:spcAft>
                        <a:buClr>
                          <a:srgbClr val="000000"/>
                        </a:buClr>
                        <a:buSzPts val="1400"/>
                        <a:buFont typeface="Arial"/>
                        <a:buNone/>
                      </a:pPr>
                      <a:endParaRPr sz="1400" u="none" strike="noStrike" cap="none">
                        <a:solidFill>
                          <a:schemeClr val="dk1"/>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r>
                        <a:rPr lang="en-US" sz="1400" u="none" strike="noStrike" cap="none">
                          <a:solidFill>
                            <a:schemeClr val="dk1"/>
                          </a:solidFill>
                          <a:latin typeface="Arial"/>
                          <a:ea typeface="Arial"/>
                          <a:cs typeface="Arial"/>
                          <a:sym typeface="Arial"/>
                        </a:rPr>
                        <a:t>Meeting rooms, break rooms and other communal areas have reduced seating and capacity limits.</a:t>
                      </a:r>
                      <a:endParaRPr sz="1400" u="none" strike="noStrike" cap="none"/>
                    </a:p>
                  </a:txBody>
                  <a:tcPr marL="91450" marR="91450" marT="45725" marB="45725" anchor="ctr"/>
                </a:tc>
                <a:extLst>
                  <a:ext uri="{0D108BD9-81ED-4DB2-BD59-A6C34878D82A}">
                    <a16:rowId xmlns:a16="http://schemas.microsoft.com/office/drawing/2014/main" val="10002"/>
                  </a:ext>
                </a:extLst>
              </a:tr>
              <a:tr h="1542250">
                <a:tc>
                  <a:txBody>
                    <a:bodyPr/>
                    <a:lstStyle/>
                    <a:p>
                      <a:pPr marL="0" marR="0" lvl="0" indent="0" algn="l" rtl="0">
                        <a:lnSpc>
                          <a:spcPct val="100000"/>
                        </a:lnSpc>
                        <a:spcBef>
                          <a:spcPts val="0"/>
                        </a:spcBef>
                        <a:spcAft>
                          <a:spcPts val="0"/>
                        </a:spcAft>
                        <a:buClr>
                          <a:srgbClr val="000000"/>
                        </a:buClr>
                        <a:buSzPts val="1600"/>
                        <a:buFont typeface="Arial"/>
                        <a:buNone/>
                      </a:pPr>
                      <a:r>
                        <a:rPr lang="en-US" sz="1600" b="1" u="none" strike="noStrike" cap="none"/>
                        <a:t>Safety Device Installation</a:t>
                      </a:r>
                      <a:endParaRPr sz="1600" b="1" u="none" strike="noStrike" cap="none"/>
                    </a:p>
                  </a:txBody>
                  <a:tcPr marL="91450" marR="91450" marT="45725" marB="45725" anchor="ctr"/>
                </a:tc>
                <a:tc>
                  <a:txBody>
                    <a:bodyPr/>
                    <a:lstStyle/>
                    <a:p>
                      <a:pPr marL="0" marR="0" lvl="0" indent="0" algn="l" rtl="0">
                        <a:lnSpc>
                          <a:spcPct val="100000"/>
                        </a:lnSpc>
                        <a:spcBef>
                          <a:spcPts val="0"/>
                        </a:spcBef>
                        <a:spcAft>
                          <a:spcPts val="0"/>
                        </a:spcAft>
                        <a:buClr>
                          <a:srgbClr val="000000"/>
                        </a:buClr>
                        <a:buSzPts val="1400"/>
                        <a:buFont typeface="Arial"/>
                        <a:buNone/>
                      </a:pPr>
                      <a:r>
                        <a:rPr lang="en-US" sz="1400" u="none" strike="noStrike" cap="none"/>
                        <a:t>Barriers such as plexi-glass are in place where appropriate to block particle transfer and/or mitigate surface contamination.</a:t>
                      </a:r>
                      <a:endParaRPr sz="1400" u="none" strike="noStrike" cap="none"/>
                    </a:p>
                    <a:p>
                      <a:pPr marL="0" marR="0" lvl="0" indent="0" algn="l" rtl="0">
                        <a:lnSpc>
                          <a:spcPct val="100000"/>
                        </a:lnSpc>
                        <a:spcBef>
                          <a:spcPts val="0"/>
                        </a:spcBef>
                        <a:spcAft>
                          <a:spcPts val="0"/>
                        </a:spcAft>
                        <a:buClr>
                          <a:srgbClr val="000000"/>
                        </a:buClr>
                        <a:buSzPts val="1400"/>
                        <a:buFont typeface="Arial"/>
                        <a:buNone/>
                      </a:pPr>
                      <a:endParaRPr sz="1400" u="none" strike="noStrike" cap="none"/>
                    </a:p>
                    <a:p>
                      <a:pPr marL="0" marR="0" lvl="0" indent="0" algn="l" rtl="0">
                        <a:lnSpc>
                          <a:spcPct val="100000"/>
                        </a:lnSpc>
                        <a:spcBef>
                          <a:spcPts val="0"/>
                        </a:spcBef>
                        <a:spcAft>
                          <a:spcPts val="0"/>
                        </a:spcAft>
                        <a:buClr>
                          <a:srgbClr val="000000"/>
                        </a:buClr>
                        <a:buSzPts val="1400"/>
                        <a:buFont typeface="Arial"/>
                        <a:buNone/>
                      </a:pPr>
                      <a:r>
                        <a:rPr lang="en-US" sz="1400" u="none" strike="noStrike" cap="none"/>
                        <a:t>Entrances and other places where lines form have floor markings to support social distancing.</a:t>
                      </a:r>
                      <a:endParaRPr sz="1400" u="none" strike="noStrike" cap="none"/>
                    </a:p>
                  </a:txBody>
                  <a:tcPr marL="91450" marR="91450" marT="45725" marB="45725" anchor="ctr"/>
                </a:tc>
                <a:extLst>
                  <a:ext uri="{0D108BD9-81ED-4DB2-BD59-A6C34878D82A}">
                    <a16:rowId xmlns:a16="http://schemas.microsoft.com/office/drawing/2014/main" val="10003"/>
                  </a:ext>
                </a:extLst>
              </a:tr>
            </a:tbl>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Shape 83"/>
        <p:cNvGrpSpPr/>
        <p:nvPr/>
      </p:nvGrpSpPr>
      <p:grpSpPr>
        <a:xfrm>
          <a:off x="0" y="0"/>
          <a:ext cx="0" cy="0"/>
          <a:chOff x="0" y="0"/>
          <a:chExt cx="0" cy="0"/>
        </a:xfrm>
      </p:grpSpPr>
      <p:sp>
        <p:nvSpPr>
          <p:cNvPr id="84" name="Google Shape;84;p11"/>
          <p:cNvSpPr/>
          <p:nvPr/>
        </p:nvSpPr>
        <p:spPr>
          <a:xfrm>
            <a:off x="12186684" y="6413500"/>
            <a:ext cx="0" cy="444500"/>
          </a:xfrm>
          <a:custGeom>
            <a:avLst/>
            <a:gdLst/>
            <a:ahLst/>
            <a:cxnLst/>
            <a:rect l="l" t="t" r="r" b="b"/>
            <a:pathLst>
              <a:path w="120000" h="444500" extrusionOk="0">
                <a:moveTo>
                  <a:pt x="0" y="0"/>
                </a:moveTo>
                <a:lnTo>
                  <a:pt x="0" y="444500"/>
                </a:lnTo>
              </a:path>
            </a:pathLst>
          </a:custGeom>
          <a:noFill/>
          <a:ln w="9525" cap="flat" cmpd="sng">
            <a:solidFill>
              <a:srgbClr val="E5251A"/>
            </a:solidFill>
            <a:prstDash val="solid"/>
            <a:round/>
            <a:headEnd type="none" w="sm" len="sm"/>
            <a:tailEnd type="none" w="sm" len="sm"/>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85" name="Google Shape;85;p11"/>
          <p:cNvSpPr/>
          <p:nvPr/>
        </p:nvSpPr>
        <p:spPr>
          <a:xfrm>
            <a:off x="0" y="12700"/>
            <a:ext cx="1270" cy="6400800"/>
          </a:xfrm>
          <a:custGeom>
            <a:avLst/>
            <a:gdLst/>
            <a:ahLst/>
            <a:cxnLst/>
            <a:rect l="l" t="t" r="r" b="b"/>
            <a:pathLst>
              <a:path w="1270" h="6400800" extrusionOk="0">
                <a:moveTo>
                  <a:pt x="0" y="6400800"/>
                </a:moveTo>
                <a:lnTo>
                  <a:pt x="977" y="6400800"/>
                </a:lnTo>
                <a:lnTo>
                  <a:pt x="977" y="0"/>
                </a:lnTo>
                <a:lnTo>
                  <a:pt x="0" y="0"/>
                </a:lnTo>
                <a:lnTo>
                  <a:pt x="0" y="6400800"/>
                </a:lnTo>
                <a:close/>
              </a:path>
            </a:pathLst>
          </a:custGeom>
          <a:solidFill>
            <a:srgbClr val="F8F8F8"/>
          </a:solid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86" name="Google Shape;86;p11"/>
          <p:cNvSpPr/>
          <p:nvPr/>
        </p:nvSpPr>
        <p:spPr>
          <a:xfrm>
            <a:off x="0" y="6413500"/>
            <a:ext cx="12185015" cy="444500"/>
          </a:xfrm>
          <a:custGeom>
            <a:avLst/>
            <a:gdLst/>
            <a:ahLst/>
            <a:cxnLst/>
            <a:rect l="l" t="t" r="r" b="b"/>
            <a:pathLst>
              <a:path w="12185015" h="444500" extrusionOk="0">
                <a:moveTo>
                  <a:pt x="0" y="444500"/>
                </a:moveTo>
                <a:lnTo>
                  <a:pt x="12184418" y="444500"/>
                </a:lnTo>
                <a:lnTo>
                  <a:pt x="12184418" y="0"/>
                </a:lnTo>
                <a:lnTo>
                  <a:pt x="0" y="0"/>
                </a:lnTo>
                <a:lnTo>
                  <a:pt x="0" y="444500"/>
                </a:lnTo>
                <a:close/>
              </a:path>
            </a:pathLst>
          </a:custGeom>
          <a:solidFill>
            <a:srgbClr val="E5251A"/>
          </a:solid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87" name="Google Shape;87;p11"/>
          <p:cNvSpPr/>
          <p:nvPr/>
        </p:nvSpPr>
        <p:spPr>
          <a:xfrm>
            <a:off x="977" y="0"/>
            <a:ext cx="1619542" cy="6635750"/>
          </a:xfrm>
          <a:custGeom>
            <a:avLst/>
            <a:gdLst/>
            <a:ahLst/>
            <a:cxnLst/>
            <a:rect l="l" t="t" r="r" b="b"/>
            <a:pathLst>
              <a:path w="2240280" h="6635750" extrusionOk="0">
                <a:moveTo>
                  <a:pt x="0" y="6635750"/>
                </a:moveTo>
                <a:lnTo>
                  <a:pt x="2240280" y="6635750"/>
                </a:lnTo>
                <a:lnTo>
                  <a:pt x="2240280" y="0"/>
                </a:lnTo>
                <a:lnTo>
                  <a:pt x="0" y="0"/>
                </a:lnTo>
                <a:lnTo>
                  <a:pt x="0" y="6635750"/>
                </a:lnTo>
                <a:close/>
              </a:path>
            </a:pathLst>
          </a:custGeom>
          <a:solidFill>
            <a:srgbClr val="E5251A"/>
          </a:solid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88" name="Google Shape;88;p11"/>
          <p:cNvSpPr/>
          <p:nvPr/>
        </p:nvSpPr>
        <p:spPr>
          <a:xfrm>
            <a:off x="363590" y="425915"/>
            <a:ext cx="885128" cy="972719"/>
          </a:xfrm>
          <a:prstGeom prst="rect">
            <a:avLst/>
          </a:prstGeom>
          <a:blipFill rotWithShape="1">
            <a:blip r:embed="rId3">
              <a:alphaModFix/>
            </a:blip>
            <a:stretch>
              <a:fillRect/>
            </a:stretch>
          </a:blip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89" name="Google Shape;89;p11"/>
          <p:cNvSpPr txBox="1">
            <a:spLocks noGrp="1"/>
          </p:cNvSpPr>
          <p:nvPr>
            <p:ph type="sldNum" idx="12"/>
          </p:nvPr>
        </p:nvSpPr>
        <p:spPr>
          <a:xfrm>
            <a:off x="8778240" y="6377940"/>
            <a:ext cx="2804100" cy="342900"/>
          </a:xfrm>
          <a:prstGeom prst="rect">
            <a:avLst/>
          </a:prstGeom>
          <a:noFill/>
          <a:ln>
            <a:noFill/>
          </a:ln>
        </p:spPr>
        <p:txBody>
          <a:bodyPr spcFirstLastPara="1" wrap="square" lIns="0" tIns="0" rIns="0" bIns="0" anchor="t" anchorCtr="0">
            <a:noAutofit/>
          </a:bodyPr>
          <a:lstStyle/>
          <a:p>
            <a:pPr marL="0" lvl="0" indent="0" algn="r" rtl="0">
              <a:lnSpc>
                <a:spcPct val="100000"/>
              </a:lnSpc>
              <a:spcBef>
                <a:spcPts val="0"/>
              </a:spcBef>
              <a:spcAft>
                <a:spcPts val="0"/>
              </a:spcAft>
              <a:buClr>
                <a:srgbClr val="000000"/>
              </a:buClr>
              <a:buSzPts val="1800"/>
              <a:buFont typeface="Arial"/>
              <a:buNone/>
            </a:pPr>
            <a:fld id="{00000000-1234-1234-1234-123412341234}" type="slidenum">
              <a:rPr lang="en-US"/>
              <a:t>5</a:t>
            </a:fld>
            <a:endParaRPr/>
          </a:p>
        </p:txBody>
      </p:sp>
      <p:graphicFrame>
        <p:nvGraphicFramePr>
          <p:cNvPr id="90" name="Google Shape;90;p11"/>
          <p:cNvGraphicFramePr/>
          <p:nvPr/>
        </p:nvGraphicFramePr>
        <p:xfrm>
          <a:off x="2111432" y="425916"/>
          <a:ext cx="9567950" cy="5673485"/>
        </p:xfrm>
        <a:graphic>
          <a:graphicData uri="http://schemas.openxmlformats.org/drawingml/2006/table">
            <a:tbl>
              <a:tblPr firstRow="1" bandRow="1">
                <a:noFill/>
                <a:tableStyleId>{8544FF76-0FDB-4D75-8E38-D045F200BEE4}</a:tableStyleId>
              </a:tblPr>
              <a:tblGrid>
                <a:gridCol w="2480775">
                  <a:extLst>
                    <a:ext uri="{9D8B030D-6E8A-4147-A177-3AD203B41FA5}">
                      <a16:colId xmlns:a16="http://schemas.microsoft.com/office/drawing/2014/main" val="20000"/>
                    </a:ext>
                  </a:extLst>
                </a:gridCol>
                <a:gridCol w="7087175">
                  <a:extLst>
                    <a:ext uri="{9D8B030D-6E8A-4147-A177-3AD203B41FA5}">
                      <a16:colId xmlns:a16="http://schemas.microsoft.com/office/drawing/2014/main" val="20001"/>
                    </a:ext>
                  </a:extLst>
                </a:gridCol>
              </a:tblGrid>
              <a:tr h="442000">
                <a:tc gridSpan="2">
                  <a:txBody>
                    <a:bodyPr/>
                    <a:lstStyle/>
                    <a:p>
                      <a:pPr marL="0" marR="0" lvl="0" indent="0" algn="ctr" rtl="0">
                        <a:lnSpc>
                          <a:spcPct val="100000"/>
                        </a:lnSpc>
                        <a:spcBef>
                          <a:spcPts val="0"/>
                        </a:spcBef>
                        <a:spcAft>
                          <a:spcPts val="0"/>
                        </a:spcAft>
                        <a:buClr>
                          <a:srgbClr val="000000"/>
                        </a:buClr>
                        <a:buSzPts val="1800"/>
                        <a:buFont typeface="Arial"/>
                        <a:buNone/>
                      </a:pPr>
                      <a:r>
                        <a:rPr lang="en-US" sz="1800" u="none" strike="noStrike" cap="none"/>
                        <a:t>Managing Your Safety on Campus</a:t>
                      </a:r>
                      <a:endParaRPr sz="1800" u="none" strike="noStrike" cap="none"/>
                    </a:p>
                  </a:txBody>
                  <a:tcPr marL="91450" marR="91450" marT="45725" marB="45725"/>
                </a:tc>
                <a:tc hMerge="1">
                  <a:txBody>
                    <a:bodyPr/>
                    <a:lstStyle/>
                    <a:p>
                      <a:endParaRPr lang="en-US"/>
                    </a:p>
                  </a:txBody>
                  <a:tcPr/>
                </a:tc>
                <a:extLst>
                  <a:ext uri="{0D108BD9-81ED-4DB2-BD59-A6C34878D82A}">
                    <a16:rowId xmlns:a16="http://schemas.microsoft.com/office/drawing/2014/main" val="10000"/>
                  </a:ext>
                </a:extLst>
              </a:tr>
              <a:tr h="1634825">
                <a:tc>
                  <a:txBody>
                    <a:bodyPr/>
                    <a:lstStyle/>
                    <a:p>
                      <a:pPr marL="12700" marR="0" lvl="0" indent="0" algn="l" rtl="0">
                        <a:lnSpc>
                          <a:spcPct val="100000"/>
                        </a:lnSpc>
                        <a:spcBef>
                          <a:spcPts val="0"/>
                        </a:spcBef>
                        <a:spcAft>
                          <a:spcPts val="0"/>
                        </a:spcAft>
                        <a:buClr>
                          <a:srgbClr val="000000"/>
                        </a:buClr>
                        <a:buSzPts val="1600"/>
                        <a:buFont typeface="Arial"/>
                        <a:buNone/>
                      </a:pPr>
                      <a:r>
                        <a:rPr lang="en-US" sz="1600" b="1" u="none" strike="noStrike" cap="none">
                          <a:solidFill>
                            <a:schemeClr val="dk1"/>
                          </a:solidFill>
                          <a:latin typeface="Arial"/>
                          <a:ea typeface="Arial"/>
                          <a:cs typeface="Arial"/>
                          <a:sym typeface="Arial"/>
                        </a:rPr>
                        <a:t>Health Screening</a:t>
                      </a:r>
                      <a:endParaRPr sz="1600" u="none" strike="noStrike" cap="none">
                        <a:solidFill>
                          <a:schemeClr val="dk1"/>
                        </a:solidFill>
                        <a:latin typeface="Arial"/>
                        <a:ea typeface="Arial"/>
                        <a:cs typeface="Arial"/>
                        <a:sym typeface="Arial"/>
                      </a:endParaRPr>
                    </a:p>
                  </a:txBody>
                  <a:tcPr marL="91450" marR="91450" marT="45725" marB="45725" anchor="ctr"/>
                </a:tc>
                <a:tc>
                  <a:txBody>
                    <a:bodyPr/>
                    <a:lstStyle/>
                    <a:p>
                      <a:pPr marL="0" marR="0" lvl="0" indent="0" algn="l" rtl="0">
                        <a:lnSpc>
                          <a:spcPct val="100000"/>
                        </a:lnSpc>
                        <a:spcBef>
                          <a:spcPts val="0"/>
                        </a:spcBef>
                        <a:spcAft>
                          <a:spcPts val="0"/>
                        </a:spcAft>
                        <a:buClr>
                          <a:srgbClr val="000000"/>
                        </a:buClr>
                        <a:buSzPts val="1400"/>
                        <a:buFont typeface="Arial"/>
                        <a:buNone/>
                      </a:pPr>
                      <a:r>
                        <a:rPr lang="en-US" sz="1400" u="none" strike="noStrike" cap="none"/>
                        <a:t>Anyone entering our buildings will self screen for COVID-19 symptoms and possible exposure. </a:t>
                      </a:r>
                      <a:endParaRPr sz="1400" u="none" strike="noStrike" cap="none"/>
                    </a:p>
                    <a:p>
                      <a:pPr marL="285750" marR="0" lvl="3" indent="-285750" algn="l" rtl="0">
                        <a:lnSpc>
                          <a:spcPct val="100000"/>
                        </a:lnSpc>
                        <a:spcBef>
                          <a:spcPts val="0"/>
                        </a:spcBef>
                        <a:spcAft>
                          <a:spcPts val="0"/>
                        </a:spcAft>
                        <a:buClr>
                          <a:srgbClr val="000000"/>
                        </a:buClr>
                        <a:buSzPts val="1400"/>
                        <a:buFont typeface="Arial"/>
                        <a:buChar char="•"/>
                      </a:pPr>
                      <a:r>
                        <a:rPr lang="en-US" sz="1400" u="none" strike="noStrike" cap="none"/>
                        <a:t>Those with symptoms will be asked to get a medical assessment or isolate themselves until symptoms have abated. </a:t>
                      </a:r>
                      <a:endParaRPr sz="1400" u="none" strike="noStrike" cap="none"/>
                    </a:p>
                    <a:p>
                      <a:pPr marL="285750" marR="0" lvl="3" indent="-285750" algn="l" rtl="0">
                        <a:lnSpc>
                          <a:spcPct val="100000"/>
                        </a:lnSpc>
                        <a:spcBef>
                          <a:spcPts val="0"/>
                        </a:spcBef>
                        <a:spcAft>
                          <a:spcPts val="0"/>
                        </a:spcAft>
                        <a:buClr>
                          <a:srgbClr val="000000"/>
                        </a:buClr>
                        <a:buSzPts val="1400"/>
                        <a:buFont typeface="Arial"/>
                        <a:buChar char="•"/>
                      </a:pPr>
                      <a:r>
                        <a:rPr lang="en-US" sz="1400" u="none" strike="noStrike" cap="none"/>
                        <a:t>We will evaluate, update, and communicate changes to screening procedures as appropriate. </a:t>
                      </a:r>
                      <a:endParaRPr sz="1400" u="none" strike="noStrike" cap="none"/>
                    </a:p>
                  </a:txBody>
                  <a:tcPr marL="91450" marR="91450" marT="45725" marB="45725" anchor="ctr"/>
                </a:tc>
                <a:extLst>
                  <a:ext uri="{0D108BD9-81ED-4DB2-BD59-A6C34878D82A}">
                    <a16:rowId xmlns:a16="http://schemas.microsoft.com/office/drawing/2014/main" val="10001"/>
                  </a:ext>
                </a:extLst>
              </a:tr>
              <a:tr h="1628675">
                <a:tc>
                  <a:txBody>
                    <a:bodyPr/>
                    <a:lstStyle/>
                    <a:p>
                      <a:pPr marL="0" marR="0" lvl="0" indent="0" algn="l" rtl="0">
                        <a:lnSpc>
                          <a:spcPct val="100000"/>
                        </a:lnSpc>
                        <a:spcBef>
                          <a:spcPts val="0"/>
                        </a:spcBef>
                        <a:spcAft>
                          <a:spcPts val="0"/>
                        </a:spcAft>
                        <a:buClr>
                          <a:srgbClr val="000000"/>
                        </a:buClr>
                        <a:buSzPts val="1600"/>
                        <a:buFont typeface="Arial"/>
                        <a:buNone/>
                      </a:pPr>
                      <a:r>
                        <a:rPr lang="en-US" sz="1600" b="1" u="none" strike="noStrike" cap="none"/>
                        <a:t>Testing</a:t>
                      </a:r>
                      <a:endParaRPr sz="1400" u="none" strike="noStrike" cap="none"/>
                    </a:p>
                    <a:p>
                      <a:pPr marL="0" marR="0" lvl="0" indent="0" algn="l" rtl="0">
                        <a:lnSpc>
                          <a:spcPct val="100000"/>
                        </a:lnSpc>
                        <a:spcBef>
                          <a:spcPts val="0"/>
                        </a:spcBef>
                        <a:spcAft>
                          <a:spcPts val="0"/>
                        </a:spcAft>
                        <a:buClr>
                          <a:srgbClr val="000000"/>
                        </a:buClr>
                        <a:buSzPts val="1600"/>
                        <a:buFont typeface="Arial"/>
                        <a:buNone/>
                      </a:pPr>
                      <a:endParaRPr sz="1600" b="1" u="none" strike="noStrike" cap="none"/>
                    </a:p>
                  </a:txBody>
                  <a:tcPr marL="91450" marR="91450" marT="45725" marB="45725" anchor="ctr"/>
                </a:tc>
                <a:tc>
                  <a:txBody>
                    <a:bodyPr/>
                    <a:lstStyle/>
                    <a:p>
                      <a:pPr marL="0" marR="0" lvl="0" indent="0" algn="l" rtl="0">
                        <a:lnSpc>
                          <a:spcPct val="100000"/>
                        </a:lnSpc>
                        <a:spcBef>
                          <a:spcPts val="0"/>
                        </a:spcBef>
                        <a:spcAft>
                          <a:spcPts val="0"/>
                        </a:spcAft>
                        <a:buClr>
                          <a:srgbClr val="000000"/>
                        </a:buClr>
                        <a:buSzPts val="1400"/>
                        <a:buFont typeface="Arial"/>
                        <a:buNone/>
                      </a:pPr>
                      <a:r>
                        <a:rPr lang="en-US" sz="1400" u="none" strike="noStrike" cap="none">
                          <a:solidFill>
                            <a:schemeClr val="dk1"/>
                          </a:solidFill>
                          <a:latin typeface="Arial"/>
                          <a:ea typeface="Arial"/>
                          <a:cs typeface="Arial"/>
                          <a:sym typeface="Arial"/>
                        </a:rPr>
                        <a:t>Students living in resident halls and student athletes will be tested at the beginning of the semester</a:t>
                      </a:r>
                      <a:r>
                        <a:rPr lang="en-US" sz="1400" u="none" strike="noStrike" cap="none"/>
                        <a:t>, isolating those with positive results.</a:t>
                      </a:r>
                      <a:endParaRPr sz="1400" u="none" strike="noStrike" cap="none"/>
                    </a:p>
                    <a:p>
                      <a:pPr marL="0" marR="0" lvl="0" indent="0" algn="l" rtl="0">
                        <a:lnSpc>
                          <a:spcPct val="100000"/>
                        </a:lnSpc>
                        <a:spcBef>
                          <a:spcPts val="0"/>
                        </a:spcBef>
                        <a:spcAft>
                          <a:spcPts val="0"/>
                        </a:spcAft>
                        <a:buClr>
                          <a:srgbClr val="000000"/>
                        </a:buClr>
                        <a:buSzPts val="1400"/>
                        <a:buFont typeface="Arial"/>
                        <a:buNone/>
                      </a:pPr>
                      <a:endParaRPr sz="1400" u="none" strike="noStrike" cap="none">
                        <a:solidFill>
                          <a:schemeClr val="dk1"/>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r>
                        <a:rPr lang="en-US" sz="1400" u="none" strike="noStrike" cap="none">
                          <a:solidFill>
                            <a:schemeClr val="dk1"/>
                          </a:solidFill>
                          <a:latin typeface="Arial"/>
                          <a:ea typeface="Arial"/>
                          <a:cs typeface="Arial"/>
                          <a:sym typeface="Arial"/>
                        </a:rPr>
                        <a:t>Student athletes may also need ongoing surveillance testing during their season as a requirement for participation</a:t>
                      </a:r>
                      <a:r>
                        <a:rPr lang="en-US" sz="1400" u="none" strike="noStrike" cap="none"/>
                        <a:t>, isolating those with positive results.</a:t>
                      </a:r>
                      <a:endParaRPr sz="1400" u="none" strike="noStrike" cap="none">
                        <a:solidFill>
                          <a:schemeClr val="dk1"/>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u="none" strike="noStrike" cap="none">
                        <a:solidFill>
                          <a:schemeClr val="dk1"/>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r>
                        <a:rPr lang="en-US" sz="1400" u="none" strike="noStrike" cap="none">
                          <a:solidFill>
                            <a:schemeClr val="dk1"/>
                          </a:solidFill>
                          <a:latin typeface="Arial"/>
                          <a:ea typeface="Arial"/>
                          <a:cs typeface="Arial"/>
                          <a:sym typeface="Arial"/>
                        </a:rPr>
                        <a:t>Faculty, staff and students who present symptoms of COVID-19 will be advised to remain home and seek medical  attention which may include testing.</a:t>
                      </a:r>
                      <a:endParaRPr sz="1400" u="none" strike="noStrike" cap="none"/>
                    </a:p>
                  </a:txBody>
                  <a:tcPr marL="91450" marR="91450" marT="45725" marB="45725" anchor="ctr"/>
                </a:tc>
                <a:extLst>
                  <a:ext uri="{0D108BD9-81ED-4DB2-BD59-A6C34878D82A}">
                    <a16:rowId xmlns:a16="http://schemas.microsoft.com/office/drawing/2014/main" val="10002"/>
                  </a:ext>
                </a:extLst>
              </a:tr>
              <a:tr h="1634825">
                <a:tc>
                  <a:txBody>
                    <a:bodyPr/>
                    <a:lstStyle/>
                    <a:p>
                      <a:pPr marL="0" marR="0" lvl="0" indent="0" algn="l" rtl="0">
                        <a:lnSpc>
                          <a:spcPct val="100000"/>
                        </a:lnSpc>
                        <a:spcBef>
                          <a:spcPts val="0"/>
                        </a:spcBef>
                        <a:spcAft>
                          <a:spcPts val="0"/>
                        </a:spcAft>
                        <a:buClr>
                          <a:srgbClr val="000000"/>
                        </a:buClr>
                        <a:buSzPts val="1600"/>
                        <a:buFont typeface="Arial"/>
                        <a:buNone/>
                      </a:pPr>
                      <a:r>
                        <a:rPr lang="en-US" sz="1600" b="1" u="none" strike="noStrike" cap="none"/>
                        <a:t>Positive Case Reporting</a:t>
                      </a:r>
                      <a:endParaRPr sz="1600" b="1" u="none" strike="noStrike" cap="none"/>
                    </a:p>
                  </a:txBody>
                  <a:tcPr marL="91450" marR="91450" marT="45725" marB="45725" anchor="ctr"/>
                </a:tc>
                <a:tc>
                  <a:txBody>
                    <a:bodyPr/>
                    <a:lstStyle/>
                    <a:p>
                      <a:pPr marL="0" marR="0" lvl="0" indent="0" algn="l" rtl="0">
                        <a:lnSpc>
                          <a:spcPct val="100000"/>
                        </a:lnSpc>
                        <a:spcBef>
                          <a:spcPts val="0"/>
                        </a:spcBef>
                        <a:spcAft>
                          <a:spcPts val="0"/>
                        </a:spcAft>
                        <a:buClr>
                          <a:srgbClr val="000000"/>
                        </a:buClr>
                        <a:buSzPts val="1400"/>
                        <a:buFont typeface="Arial"/>
                        <a:buNone/>
                      </a:pPr>
                      <a:r>
                        <a:rPr lang="en-US" sz="1400" u="none" strike="noStrike" cap="none"/>
                        <a:t>Faculty and Staff will use the Coronavirus Reporting  Form to report confirmed positive COVID diagnosis or close contacts</a:t>
                      </a:r>
                      <a:endParaRPr sz="1400" u="none" strike="noStrike" cap="none"/>
                    </a:p>
                    <a:p>
                      <a:pPr marL="0" marR="0" lvl="0" indent="0" algn="l" rtl="0">
                        <a:lnSpc>
                          <a:spcPct val="100000"/>
                        </a:lnSpc>
                        <a:spcBef>
                          <a:spcPts val="0"/>
                        </a:spcBef>
                        <a:spcAft>
                          <a:spcPts val="0"/>
                        </a:spcAft>
                        <a:buClr>
                          <a:srgbClr val="000000"/>
                        </a:buClr>
                        <a:buSzPts val="1400"/>
                        <a:buFont typeface="Arial"/>
                        <a:buNone/>
                      </a:pPr>
                      <a:endParaRPr sz="1400" u="none" strike="noStrike" cap="none"/>
                    </a:p>
                    <a:p>
                      <a:pPr marL="0" marR="0" lvl="0" indent="0" algn="l" rtl="0">
                        <a:lnSpc>
                          <a:spcPct val="100000"/>
                        </a:lnSpc>
                        <a:spcBef>
                          <a:spcPts val="0"/>
                        </a:spcBef>
                        <a:spcAft>
                          <a:spcPts val="0"/>
                        </a:spcAft>
                        <a:buClr>
                          <a:srgbClr val="000000"/>
                        </a:buClr>
                        <a:buSzPts val="1400"/>
                        <a:buFont typeface="Arial"/>
                        <a:buNone/>
                      </a:pPr>
                      <a:r>
                        <a:rPr lang="en-US" sz="1400" u="none" strike="noStrike" cap="none"/>
                        <a:t>Students &amp; student employees will notify campus life via incident reports to report positive COVID diagnosis or close contacts</a:t>
                      </a:r>
                      <a:endParaRPr sz="1400" u="none" strike="noStrike" cap="none"/>
                    </a:p>
                    <a:p>
                      <a:pPr marL="0" marR="0" lvl="0" indent="0" algn="l" rtl="0">
                        <a:lnSpc>
                          <a:spcPct val="100000"/>
                        </a:lnSpc>
                        <a:spcBef>
                          <a:spcPts val="0"/>
                        </a:spcBef>
                        <a:spcAft>
                          <a:spcPts val="0"/>
                        </a:spcAft>
                        <a:buClr>
                          <a:srgbClr val="000000"/>
                        </a:buClr>
                        <a:buSzPts val="1400"/>
                        <a:buFont typeface="Arial"/>
                        <a:buNone/>
                      </a:pPr>
                      <a:endParaRPr sz="1400" u="none" strike="noStrike" cap="none"/>
                    </a:p>
                    <a:p>
                      <a:pPr marL="0" marR="0" lvl="0" indent="0" algn="l" rtl="0">
                        <a:lnSpc>
                          <a:spcPct val="100000"/>
                        </a:lnSpc>
                        <a:spcBef>
                          <a:spcPts val="0"/>
                        </a:spcBef>
                        <a:spcAft>
                          <a:spcPts val="0"/>
                        </a:spcAft>
                        <a:buClr>
                          <a:srgbClr val="000000"/>
                        </a:buClr>
                        <a:buSzPts val="1400"/>
                        <a:buFont typeface="Arial"/>
                        <a:buNone/>
                      </a:pPr>
                      <a:r>
                        <a:rPr lang="en-US" sz="1400" u="none" strike="noStrike" cap="none"/>
                        <a:t>DU will provide appropriate notification to potentially exposed individuals</a:t>
                      </a:r>
                      <a:endParaRPr sz="1400" u="none" strike="noStrike" cap="none"/>
                    </a:p>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50" marR="91450" marT="45725" marB="45725" anchor="ctr"/>
                </a:tc>
                <a:extLst>
                  <a:ext uri="{0D108BD9-81ED-4DB2-BD59-A6C34878D82A}">
                    <a16:rowId xmlns:a16="http://schemas.microsoft.com/office/drawing/2014/main" val="10003"/>
                  </a:ext>
                </a:extLst>
              </a:tr>
            </a:tbl>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Shape 94"/>
        <p:cNvGrpSpPr/>
        <p:nvPr/>
      </p:nvGrpSpPr>
      <p:grpSpPr>
        <a:xfrm>
          <a:off x="0" y="0"/>
          <a:ext cx="0" cy="0"/>
          <a:chOff x="0" y="0"/>
          <a:chExt cx="0" cy="0"/>
        </a:xfrm>
      </p:grpSpPr>
      <p:sp>
        <p:nvSpPr>
          <p:cNvPr id="95" name="Google Shape;95;p12"/>
          <p:cNvSpPr/>
          <p:nvPr/>
        </p:nvSpPr>
        <p:spPr>
          <a:xfrm>
            <a:off x="12186684" y="6413500"/>
            <a:ext cx="0" cy="444500"/>
          </a:xfrm>
          <a:custGeom>
            <a:avLst/>
            <a:gdLst/>
            <a:ahLst/>
            <a:cxnLst/>
            <a:rect l="l" t="t" r="r" b="b"/>
            <a:pathLst>
              <a:path w="120000" h="444500" extrusionOk="0">
                <a:moveTo>
                  <a:pt x="0" y="0"/>
                </a:moveTo>
                <a:lnTo>
                  <a:pt x="0" y="444500"/>
                </a:lnTo>
              </a:path>
            </a:pathLst>
          </a:custGeom>
          <a:noFill/>
          <a:ln w="9525" cap="flat" cmpd="sng">
            <a:solidFill>
              <a:srgbClr val="E5251A"/>
            </a:solidFill>
            <a:prstDash val="solid"/>
            <a:round/>
            <a:headEnd type="none" w="sm" len="sm"/>
            <a:tailEnd type="none" w="sm" len="sm"/>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96" name="Google Shape;96;p12"/>
          <p:cNvSpPr/>
          <p:nvPr/>
        </p:nvSpPr>
        <p:spPr>
          <a:xfrm>
            <a:off x="0" y="12700"/>
            <a:ext cx="1270" cy="6400800"/>
          </a:xfrm>
          <a:custGeom>
            <a:avLst/>
            <a:gdLst/>
            <a:ahLst/>
            <a:cxnLst/>
            <a:rect l="l" t="t" r="r" b="b"/>
            <a:pathLst>
              <a:path w="1270" h="6400800" extrusionOk="0">
                <a:moveTo>
                  <a:pt x="0" y="6400800"/>
                </a:moveTo>
                <a:lnTo>
                  <a:pt x="977" y="6400800"/>
                </a:lnTo>
                <a:lnTo>
                  <a:pt x="977" y="0"/>
                </a:lnTo>
                <a:lnTo>
                  <a:pt x="0" y="0"/>
                </a:lnTo>
                <a:lnTo>
                  <a:pt x="0" y="6400800"/>
                </a:lnTo>
                <a:close/>
              </a:path>
            </a:pathLst>
          </a:custGeom>
          <a:solidFill>
            <a:srgbClr val="F8F8F8"/>
          </a:solid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97" name="Google Shape;97;p12"/>
          <p:cNvSpPr/>
          <p:nvPr/>
        </p:nvSpPr>
        <p:spPr>
          <a:xfrm>
            <a:off x="0" y="6413500"/>
            <a:ext cx="12185015" cy="444500"/>
          </a:xfrm>
          <a:custGeom>
            <a:avLst/>
            <a:gdLst/>
            <a:ahLst/>
            <a:cxnLst/>
            <a:rect l="l" t="t" r="r" b="b"/>
            <a:pathLst>
              <a:path w="12185015" h="444500" extrusionOk="0">
                <a:moveTo>
                  <a:pt x="0" y="444500"/>
                </a:moveTo>
                <a:lnTo>
                  <a:pt x="12184418" y="444500"/>
                </a:lnTo>
                <a:lnTo>
                  <a:pt x="12184418" y="0"/>
                </a:lnTo>
                <a:lnTo>
                  <a:pt x="0" y="0"/>
                </a:lnTo>
                <a:lnTo>
                  <a:pt x="0" y="444500"/>
                </a:lnTo>
                <a:close/>
              </a:path>
            </a:pathLst>
          </a:custGeom>
          <a:solidFill>
            <a:srgbClr val="E5251A"/>
          </a:solid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98" name="Google Shape;98;p12"/>
          <p:cNvSpPr/>
          <p:nvPr/>
        </p:nvSpPr>
        <p:spPr>
          <a:xfrm>
            <a:off x="977" y="0"/>
            <a:ext cx="1619542" cy="6635750"/>
          </a:xfrm>
          <a:custGeom>
            <a:avLst/>
            <a:gdLst/>
            <a:ahLst/>
            <a:cxnLst/>
            <a:rect l="l" t="t" r="r" b="b"/>
            <a:pathLst>
              <a:path w="2240280" h="6635750" extrusionOk="0">
                <a:moveTo>
                  <a:pt x="0" y="6635750"/>
                </a:moveTo>
                <a:lnTo>
                  <a:pt x="2240280" y="6635750"/>
                </a:lnTo>
                <a:lnTo>
                  <a:pt x="2240280" y="0"/>
                </a:lnTo>
                <a:lnTo>
                  <a:pt x="0" y="0"/>
                </a:lnTo>
                <a:lnTo>
                  <a:pt x="0" y="6635750"/>
                </a:lnTo>
                <a:close/>
              </a:path>
            </a:pathLst>
          </a:custGeom>
          <a:solidFill>
            <a:srgbClr val="E5251A"/>
          </a:solid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99" name="Google Shape;99;p12"/>
          <p:cNvSpPr/>
          <p:nvPr/>
        </p:nvSpPr>
        <p:spPr>
          <a:xfrm>
            <a:off x="363590" y="425915"/>
            <a:ext cx="885128" cy="972719"/>
          </a:xfrm>
          <a:prstGeom prst="rect">
            <a:avLst/>
          </a:prstGeom>
          <a:blipFill rotWithShape="1">
            <a:blip r:embed="rId3">
              <a:alphaModFix/>
            </a:blip>
            <a:stretch>
              <a:fillRect/>
            </a:stretch>
          </a:blip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100" name="Google Shape;100;p12"/>
          <p:cNvSpPr txBox="1">
            <a:spLocks noGrp="1"/>
          </p:cNvSpPr>
          <p:nvPr>
            <p:ph type="sldNum" idx="12"/>
          </p:nvPr>
        </p:nvSpPr>
        <p:spPr>
          <a:xfrm>
            <a:off x="8778240" y="6377940"/>
            <a:ext cx="2804100" cy="342900"/>
          </a:xfrm>
          <a:prstGeom prst="rect">
            <a:avLst/>
          </a:prstGeom>
          <a:noFill/>
          <a:ln>
            <a:noFill/>
          </a:ln>
        </p:spPr>
        <p:txBody>
          <a:bodyPr spcFirstLastPara="1" wrap="square" lIns="0" tIns="0" rIns="0" bIns="0" anchor="t" anchorCtr="0">
            <a:noAutofit/>
          </a:bodyPr>
          <a:lstStyle/>
          <a:p>
            <a:pPr marL="0" lvl="0" indent="0" algn="r" rtl="0">
              <a:lnSpc>
                <a:spcPct val="100000"/>
              </a:lnSpc>
              <a:spcBef>
                <a:spcPts val="0"/>
              </a:spcBef>
              <a:spcAft>
                <a:spcPts val="0"/>
              </a:spcAft>
              <a:buClr>
                <a:srgbClr val="000000"/>
              </a:buClr>
              <a:buSzPts val="1800"/>
              <a:buFont typeface="Arial"/>
              <a:buNone/>
            </a:pPr>
            <a:fld id="{00000000-1234-1234-1234-123412341234}" type="slidenum">
              <a:rPr lang="en-US"/>
              <a:t>6</a:t>
            </a:fld>
            <a:endParaRPr/>
          </a:p>
        </p:txBody>
      </p:sp>
      <p:graphicFrame>
        <p:nvGraphicFramePr>
          <p:cNvPr id="101" name="Google Shape;101;p12"/>
          <p:cNvGraphicFramePr/>
          <p:nvPr/>
        </p:nvGraphicFramePr>
        <p:xfrm>
          <a:off x="2111432" y="425916"/>
          <a:ext cx="9551325" cy="5575875"/>
        </p:xfrm>
        <a:graphic>
          <a:graphicData uri="http://schemas.openxmlformats.org/drawingml/2006/table">
            <a:tbl>
              <a:tblPr firstRow="1" bandRow="1">
                <a:noFill/>
                <a:tableStyleId>{8544FF76-0FDB-4D75-8E38-D045F200BEE4}</a:tableStyleId>
              </a:tblPr>
              <a:tblGrid>
                <a:gridCol w="2476475">
                  <a:extLst>
                    <a:ext uri="{9D8B030D-6E8A-4147-A177-3AD203B41FA5}">
                      <a16:colId xmlns:a16="http://schemas.microsoft.com/office/drawing/2014/main" val="20000"/>
                    </a:ext>
                  </a:extLst>
                </a:gridCol>
                <a:gridCol w="7074850">
                  <a:extLst>
                    <a:ext uri="{9D8B030D-6E8A-4147-A177-3AD203B41FA5}">
                      <a16:colId xmlns:a16="http://schemas.microsoft.com/office/drawing/2014/main" val="20001"/>
                    </a:ext>
                  </a:extLst>
                </a:gridCol>
              </a:tblGrid>
              <a:tr h="399725">
                <a:tc gridSpan="2">
                  <a:txBody>
                    <a:bodyPr/>
                    <a:lstStyle/>
                    <a:p>
                      <a:pPr marL="0" marR="0" lvl="0" indent="0" algn="ctr" rtl="0">
                        <a:lnSpc>
                          <a:spcPct val="100000"/>
                        </a:lnSpc>
                        <a:spcBef>
                          <a:spcPts val="0"/>
                        </a:spcBef>
                        <a:spcAft>
                          <a:spcPts val="0"/>
                        </a:spcAft>
                        <a:buClr>
                          <a:srgbClr val="000000"/>
                        </a:buClr>
                        <a:buSzPts val="1800"/>
                        <a:buFont typeface="Arial"/>
                        <a:buNone/>
                      </a:pPr>
                      <a:r>
                        <a:rPr lang="en-US" sz="1800" u="none" strike="noStrike" cap="none"/>
                        <a:t>Managing Your Safety on Campus</a:t>
                      </a:r>
                      <a:endParaRPr sz="1800" u="none" strike="noStrike" cap="none"/>
                    </a:p>
                  </a:txBody>
                  <a:tcPr marL="91450" marR="91450" marT="45725" marB="45725"/>
                </a:tc>
                <a:tc hMerge="1">
                  <a:txBody>
                    <a:bodyPr/>
                    <a:lstStyle/>
                    <a:p>
                      <a:endParaRPr lang="en-US"/>
                    </a:p>
                  </a:txBody>
                  <a:tcPr/>
                </a:tc>
                <a:extLst>
                  <a:ext uri="{0D108BD9-81ED-4DB2-BD59-A6C34878D82A}">
                    <a16:rowId xmlns:a16="http://schemas.microsoft.com/office/drawing/2014/main" val="10000"/>
                  </a:ext>
                </a:extLst>
              </a:tr>
              <a:tr h="1333025">
                <a:tc>
                  <a:txBody>
                    <a:bodyPr/>
                    <a:lstStyle/>
                    <a:p>
                      <a:pPr marL="12700" marR="0" lvl="0" indent="0" algn="l" rtl="0">
                        <a:lnSpc>
                          <a:spcPct val="100000"/>
                        </a:lnSpc>
                        <a:spcBef>
                          <a:spcPts val="0"/>
                        </a:spcBef>
                        <a:spcAft>
                          <a:spcPts val="0"/>
                        </a:spcAft>
                        <a:buClr>
                          <a:srgbClr val="000000"/>
                        </a:buClr>
                        <a:buSzPts val="1600"/>
                        <a:buFont typeface="Arial"/>
                        <a:buNone/>
                      </a:pPr>
                      <a:r>
                        <a:rPr lang="en-US" sz="1600" b="1" u="none" strike="noStrike" cap="none">
                          <a:solidFill>
                            <a:schemeClr val="dk1"/>
                          </a:solidFill>
                          <a:latin typeface="Arial"/>
                          <a:ea typeface="Arial"/>
                          <a:cs typeface="Arial"/>
                          <a:sym typeface="Arial"/>
                        </a:rPr>
                        <a:t>Contact Tracing</a:t>
                      </a:r>
                      <a:endParaRPr sz="1600" u="none" strike="noStrike" cap="none">
                        <a:solidFill>
                          <a:schemeClr val="dk1"/>
                        </a:solidFill>
                        <a:latin typeface="Arial"/>
                        <a:ea typeface="Arial"/>
                        <a:cs typeface="Arial"/>
                        <a:sym typeface="Arial"/>
                      </a:endParaRPr>
                    </a:p>
                  </a:txBody>
                  <a:tcPr marL="91450" marR="91450" marT="45725" marB="45725" anchor="ctr"/>
                </a:tc>
                <a:tc>
                  <a:txBody>
                    <a:bodyPr/>
                    <a:lstStyle/>
                    <a:p>
                      <a:pPr marL="0" marR="0" lvl="0" indent="0" algn="l" rtl="0">
                        <a:lnSpc>
                          <a:spcPct val="100000"/>
                        </a:lnSpc>
                        <a:spcBef>
                          <a:spcPts val="0"/>
                        </a:spcBef>
                        <a:spcAft>
                          <a:spcPts val="0"/>
                        </a:spcAft>
                        <a:buClr>
                          <a:srgbClr val="000000"/>
                        </a:buClr>
                        <a:buSzPts val="1400"/>
                        <a:buFont typeface="Arial"/>
                        <a:buNone/>
                      </a:pPr>
                      <a:r>
                        <a:rPr lang="en-US" sz="1400" u="none" strike="noStrike" cap="none"/>
                        <a:t>The University conducts contact tracing of all positive COVID reports from faculty, staff and students and expects 100% cooperation with tracing efforts and requirements.</a:t>
                      </a:r>
                      <a:endParaRPr sz="1400" u="none" strike="noStrike" cap="none"/>
                    </a:p>
                    <a:p>
                      <a:pPr marL="0" marR="0" lvl="0" indent="0" algn="l" rtl="0">
                        <a:lnSpc>
                          <a:spcPct val="100000"/>
                        </a:lnSpc>
                        <a:spcBef>
                          <a:spcPts val="0"/>
                        </a:spcBef>
                        <a:spcAft>
                          <a:spcPts val="0"/>
                        </a:spcAft>
                        <a:buClr>
                          <a:srgbClr val="000000"/>
                        </a:buClr>
                        <a:buSzPts val="1400"/>
                        <a:buFont typeface="Arial"/>
                        <a:buNone/>
                      </a:pPr>
                      <a:endParaRPr sz="1400" u="none" strike="noStrike" cap="none"/>
                    </a:p>
                    <a:p>
                      <a:pPr marL="0" marR="0" lvl="0" indent="0" algn="l" rtl="0">
                        <a:lnSpc>
                          <a:spcPct val="100000"/>
                        </a:lnSpc>
                        <a:spcBef>
                          <a:spcPts val="0"/>
                        </a:spcBef>
                        <a:spcAft>
                          <a:spcPts val="0"/>
                        </a:spcAft>
                        <a:buClr>
                          <a:srgbClr val="000000"/>
                        </a:buClr>
                        <a:buSzPts val="1400"/>
                        <a:buFont typeface="Arial"/>
                        <a:buNone/>
                      </a:pPr>
                      <a:r>
                        <a:rPr lang="en-US" sz="1400" u="none" strike="noStrike" cap="none"/>
                        <a:t>We partner with county health departments to track positive cases, potential exposures and close contacts on campus for further follow up.</a:t>
                      </a:r>
                      <a:endParaRPr sz="1400" u="none" strike="noStrike" cap="none"/>
                    </a:p>
                  </a:txBody>
                  <a:tcPr marL="91450" marR="91450" marT="45725" marB="45725" anchor="ctr"/>
                </a:tc>
                <a:extLst>
                  <a:ext uri="{0D108BD9-81ED-4DB2-BD59-A6C34878D82A}">
                    <a16:rowId xmlns:a16="http://schemas.microsoft.com/office/drawing/2014/main" val="10001"/>
                  </a:ext>
                </a:extLst>
              </a:tr>
              <a:tr h="2364725">
                <a:tc>
                  <a:txBody>
                    <a:bodyPr/>
                    <a:lstStyle/>
                    <a:p>
                      <a:pPr marL="0" marR="0" lvl="0" indent="0" algn="l" rtl="0">
                        <a:lnSpc>
                          <a:spcPct val="100000"/>
                        </a:lnSpc>
                        <a:spcBef>
                          <a:spcPts val="0"/>
                        </a:spcBef>
                        <a:spcAft>
                          <a:spcPts val="0"/>
                        </a:spcAft>
                        <a:buClr>
                          <a:srgbClr val="000000"/>
                        </a:buClr>
                        <a:buSzPts val="1600"/>
                        <a:buFont typeface="Arial"/>
                        <a:buNone/>
                      </a:pPr>
                      <a:r>
                        <a:rPr lang="en-US" sz="1600" b="1" u="none" strike="noStrike" cap="none"/>
                        <a:t>Personal Protective Equipment (PPE) and Personal Hygiene</a:t>
                      </a:r>
                      <a:endParaRPr sz="1400" u="none" strike="noStrike" cap="none"/>
                    </a:p>
                    <a:p>
                      <a:pPr marL="0" marR="0" lvl="0" indent="0" algn="l" rtl="0">
                        <a:lnSpc>
                          <a:spcPct val="100000"/>
                        </a:lnSpc>
                        <a:spcBef>
                          <a:spcPts val="0"/>
                        </a:spcBef>
                        <a:spcAft>
                          <a:spcPts val="0"/>
                        </a:spcAft>
                        <a:buClr>
                          <a:srgbClr val="000000"/>
                        </a:buClr>
                        <a:buSzPts val="1600"/>
                        <a:buFont typeface="Arial"/>
                        <a:buNone/>
                      </a:pPr>
                      <a:endParaRPr sz="1600" b="1" u="none" strike="noStrike" cap="none"/>
                    </a:p>
                  </a:txBody>
                  <a:tcPr marL="91450" marR="91450" marT="45725" marB="45725" anchor="ctr"/>
                </a:tc>
                <a:tc>
                  <a:txBody>
                    <a:bodyPr/>
                    <a:lstStyle/>
                    <a:p>
                      <a:pPr marL="0" marR="0" lvl="0" indent="0" algn="l" rtl="0">
                        <a:lnSpc>
                          <a:spcPct val="100000"/>
                        </a:lnSpc>
                        <a:spcBef>
                          <a:spcPts val="0"/>
                        </a:spcBef>
                        <a:spcAft>
                          <a:spcPts val="0"/>
                        </a:spcAft>
                        <a:buClr>
                          <a:srgbClr val="000000"/>
                        </a:buClr>
                        <a:buSzPts val="1400"/>
                        <a:buFont typeface="Arial"/>
                        <a:buNone/>
                      </a:pPr>
                      <a:r>
                        <a:rPr lang="en-US" sz="1400" u="none" strike="noStrike" cap="none">
                          <a:solidFill>
                            <a:schemeClr val="dk1"/>
                          </a:solidFill>
                          <a:latin typeface="Arial"/>
                          <a:ea typeface="Arial"/>
                          <a:cs typeface="Arial"/>
                          <a:sym typeface="Arial"/>
                        </a:rPr>
                        <a:t>Face coverings/masks will be required when working in or traveling through all public or shared areas including classrooms. Additional PPE may be necessary for laboratory or clinical processes.</a:t>
                      </a:r>
                      <a:endParaRPr sz="1400" u="none" strike="noStrike" cap="none"/>
                    </a:p>
                    <a:p>
                      <a:pPr marL="0" marR="0" lvl="0" indent="0" algn="l" rtl="0">
                        <a:lnSpc>
                          <a:spcPct val="100000"/>
                        </a:lnSpc>
                        <a:spcBef>
                          <a:spcPts val="0"/>
                        </a:spcBef>
                        <a:spcAft>
                          <a:spcPts val="0"/>
                        </a:spcAft>
                        <a:buClr>
                          <a:srgbClr val="000000"/>
                        </a:buClr>
                        <a:buSzPts val="1400"/>
                        <a:buFont typeface="Arial"/>
                        <a:buNone/>
                      </a:pPr>
                      <a:endParaRPr sz="1400" u="none" strike="noStrike" cap="none">
                        <a:solidFill>
                          <a:schemeClr val="dk1"/>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r>
                        <a:rPr lang="en-US" sz="1400" u="none" strike="noStrike" cap="none">
                          <a:solidFill>
                            <a:schemeClr val="dk1"/>
                          </a:solidFill>
                          <a:latin typeface="Arial"/>
                          <a:ea typeface="Arial"/>
                          <a:cs typeface="Arial"/>
                          <a:sym typeface="Arial"/>
                        </a:rPr>
                        <a:t>Hand sanitizer and appropriate cleaning supplies will be provided and required to be used when utilizing shared equipment such as computers, copy machines and classroom spaces.   </a:t>
                      </a:r>
                      <a:endParaRPr sz="1400" u="none" strike="noStrike" cap="none"/>
                    </a:p>
                    <a:p>
                      <a:pPr marL="0" marR="0" lvl="0" indent="0" algn="l" rtl="0">
                        <a:lnSpc>
                          <a:spcPct val="100000"/>
                        </a:lnSpc>
                        <a:spcBef>
                          <a:spcPts val="0"/>
                        </a:spcBef>
                        <a:spcAft>
                          <a:spcPts val="0"/>
                        </a:spcAft>
                        <a:buClr>
                          <a:srgbClr val="000000"/>
                        </a:buClr>
                        <a:buSzPts val="1400"/>
                        <a:buFont typeface="Arial"/>
                        <a:buNone/>
                      </a:pPr>
                      <a:endParaRPr sz="1400" u="none" strike="noStrike" cap="none">
                        <a:solidFill>
                          <a:schemeClr val="dk1"/>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r>
                        <a:rPr lang="en-US" sz="1400" u="none" strike="noStrike" cap="none">
                          <a:solidFill>
                            <a:schemeClr val="dk1"/>
                          </a:solidFill>
                          <a:latin typeface="Arial"/>
                          <a:ea typeface="Arial"/>
                          <a:cs typeface="Arial"/>
                          <a:sym typeface="Arial"/>
                        </a:rPr>
                        <a:t>Posters are displayed with reminders on how to prevent the spread of germs and training is provided.</a:t>
                      </a:r>
                      <a:endParaRPr sz="1400" u="none" strike="noStrike" cap="none"/>
                    </a:p>
                  </a:txBody>
                  <a:tcPr marL="91450" marR="91450" marT="45725" marB="45725" anchor="ctr"/>
                </a:tc>
                <a:extLst>
                  <a:ext uri="{0D108BD9-81ED-4DB2-BD59-A6C34878D82A}">
                    <a16:rowId xmlns:a16="http://schemas.microsoft.com/office/drawing/2014/main" val="10002"/>
                  </a:ext>
                </a:extLst>
              </a:tr>
              <a:tr h="1478400">
                <a:tc>
                  <a:txBody>
                    <a:bodyPr/>
                    <a:lstStyle/>
                    <a:p>
                      <a:pPr marL="0" marR="0" lvl="0" indent="0" algn="l" rtl="0">
                        <a:lnSpc>
                          <a:spcPct val="100000"/>
                        </a:lnSpc>
                        <a:spcBef>
                          <a:spcPts val="0"/>
                        </a:spcBef>
                        <a:spcAft>
                          <a:spcPts val="0"/>
                        </a:spcAft>
                        <a:buClr>
                          <a:srgbClr val="000000"/>
                        </a:buClr>
                        <a:buSzPts val="1600"/>
                        <a:buFont typeface="Arial"/>
                        <a:buNone/>
                      </a:pPr>
                      <a:r>
                        <a:rPr lang="en-US" sz="1600" b="1" u="none" strike="noStrike" cap="none"/>
                        <a:t>Social Distancing</a:t>
                      </a:r>
                      <a:endParaRPr sz="1600" b="1" u="none" strike="noStrike" cap="none"/>
                    </a:p>
                  </a:txBody>
                  <a:tcPr marL="91450" marR="91450" marT="45725" marB="45725" anchor="ctr"/>
                </a:tc>
                <a:tc>
                  <a:txBody>
                    <a:bodyPr/>
                    <a:lstStyle/>
                    <a:p>
                      <a:pPr marL="0" marR="0" lvl="0" indent="0" algn="l" rtl="0">
                        <a:lnSpc>
                          <a:spcPct val="100000"/>
                        </a:lnSpc>
                        <a:spcBef>
                          <a:spcPts val="0"/>
                        </a:spcBef>
                        <a:spcAft>
                          <a:spcPts val="0"/>
                        </a:spcAft>
                        <a:buClr>
                          <a:srgbClr val="000000"/>
                        </a:buClr>
                        <a:buSzPts val="1400"/>
                        <a:buFont typeface="Arial"/>
                        <a:buNone/>
                      </a:pPr>
                      <a:r>
                        <a:rPr lang="en-US" sz="1400" u="none" strike="noStrike" cap="none"/>
                        <a:t>The University discourages gathering in large groups and follows social distancing protocol designated by federal and/or state health guidelines. </a:t>
                      </a:r>
                      <a:endParaRPr sz="1400" u="none" strike="noStrike" cap="none"/>
                    </a:p>
                  </a:txBody>
                  <a:tcPr marL="91450" marR="91450" marT="45725" marB="45725" anchor="ctr"/>
                </a:tc>
                <a:extLst>
                  <a:ext uri="{0D108BD9-81ED-4DB2-BD59-A6C34878D82A}">
                    <a16:rowId xmlns:a16="http://schemas.microsoft.com/office/drawing/2014/main" val="10003"/>
                  </a:ext>
                </a:extLst>
              </a:tr>
            </a:tbl>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Shape 105"/>
        <p:cNvGrpSpPr/>
        <p:nvPr/>
      </p:nvGrpSpPr>
      <p:grpSpPr>
        <a:xfrm>
          <a:off x="0" y="0"/>
          <a:ext cx="0" cy="0"/>
          <a:chOff x="0" y="0"/>
          <a:chExt cx="0" cy="0"/>
        </a:xfrm>
      </p:grpSpPr>
      <p:sp>
        <p:nvSpPr>
          <p:cNvPr id="106" name="Google Shape;106;p13"/>
          <p:cNvSpPr/>
          <p:nvPr/>
        </p:nvSpPr>
        <p:spPr>
          <a:xfrm>
            <a:off x="12186684" y="6413500"/>
            <a:ext cx="0" cy="444500"/>
          </a:xfrm>
          <a:custGeom>
            <a:avLst/>
            <a:gdLst/>
            <a:ahLst/>
            <a:cxnLst/>
            <a:rect l="l" t="t" r="r" b="b"/>
            <a:pathLst>
              <a:path w="120000" h="444500" extrusionOk="0">
                <a:moveTo>
                  <a:pt x="0" y="0"/>
                </a:moveTo>
                <a:lnTo>
                  <a:pt x="0" y="444500"/>
                </a:lnTo>
              </a:path>
            </a:pathLst>
          </a:custGeom>
          <a:noFill/>
          <a:ln w="9525" cap="flat" cmpd="sng">
            <a:solidFill>
              <a:srgbClr val="E5251A"/>
            </a:solidFill>
            <a:prstDash val="solid"/>
            <a:round/>
            <a:headEnd type="none" w="sm" len="sm"/>
            <a:tailEnd type="none" w="sm" len="sm"/>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107" name="Google Shape;107;p13"/>
          <p:cNvSpPr/>
          <p:nvPr/>
        </p:nvSpPr>
        <p:spPr>
          <a:xfrm>
            <a:off x="0" y="12700"/>
            <a:ext cx="1270" cy="6400800"/>
          </a:xfrm>
          <a:custGeom>
            <a:avLst/>
            <a:gdLst/>
            <a:ahLst/>
            <a:cxnLst/>
            <a:rect l="l" t="t" r="r" b="b"/>
            <a:pathLst>
              <a:path w="1270" h="6400800" extrusionOk="0">
                <a:moveTo>
                  <a:pt x="0" y="6400800"/>
                </a:moveTo>
                <a:lnTo>
                  <a:pt x="977" y="6400800"/>
                </a:lnTo>
                <a:lnTo>
                  <a:pt x="977" y="0"/>
                </a:lnTo>
                <a:lnTo>
                  <a:pt x="0" y="0"/>
                </a:lnTo>
                <a:lnTo>
                  <a:pt x="0" y="6400800"/>
                </a:lnTo>
                <a:close/>
              </a:path>
            </a:pathLst>
          </a:custGeom>
          <a:solidFill>
            <a:srgbClr val="F8F8F8"/>
          </a:solid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108" name="Google Shape;108;p13"/>
          <p:cNvSpPr/>
          <p:nvPr/>
        </p:nvSpPr>
        <p:spPr>
          <a:xfrm>
            <a:off x="0" y="6413500"/>
            <a:ext cx="12185015" cy="444500"/>
          </a:xfrm>
          <a:custGeom>
            <a:avLst/>
            <a:gdLst/>
            <a:ahLst/>
            <a:cxnLst/>
            <a:rect l="l" t="t" r="r" b="b"/>
            <a:pathLst>
              <a:path w="12185015" h="444500" extrusionOk="0">
                <a:moveTo>
                  <a:pt x="0" y="444500"/>
                </a:moveTo>
                <a:lnTo>
                  <a:pt x="12184418" y="444500"/>
                </a:lnTo>
                <a:lnTo>
                  <a:pt x="12184418" y="0"/>
                </a:lnTo>
                <a:lnTo>
                  <a:pt x="0" y="0"/>
                </a:lnTo>
                <a:lnTo>
                  <a:pt x="0" y="444500"/>
                </a:lnTo>
                <a:close/>
              </a:path>
            </a:pathLst>
          </a:custGeom>
          <a:solidFill>
            <a:srgbClr val="E5251A"/>
          </a:solid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109" name="Google Shape;109;p13"/>
          <p:cNvSpPr/>
          <p:nvPr/>
        </p:nvSpPr>
        <p:spPr>
          <a:xfrm>
            <a:off x="977" y="0"/>
            <a:ext cx="1619542" cy="6635750"/>
          </a:xfrm>
          <a:custGeom>
            <a:avLst/>
            <a:gdLst/>
            <a:ahLst/>
            <a:cxnLst/>
            <a:rect l="l" t="t" r="r" b="b"/>
            <a:pathLst>
              <a:path w="2240280" h="6635750" extrusionOk="0">
                <a:moveTo>
                  <a:pt x="0" y="6635750"/>
                </a:moveTo>
                <a:lnTo>
                  <a:pt x="2240280" y="6635750"/>
                </a:lnTo>
                <a:lnTo>
                  <a:pt x="2240280" y="0"/>
                </a:lnTo>
                <a:lnTo>
                  <a:pt x="0" y="0"/>
                </a:lnTo>
                <a:lnTo>
                  <a:pt x="0" y="6635750"/>
                </a:lnTo>
                <a:close/>
              </a:path>
            </a:pathLst>
          </a:custGeom>
          <a:solidFill>
            <a:srgbClr val="E5251A"/>
          </a:solid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110" name="Google Shape;110;p13"/>
          <p:cNvSpPr/>
          <p:nvPr/>
        </p:nvSpPr>
        <p:spPr>
          <a:xfrm>
            <a:off x="363590" y="425915"/>
            <a:ext cx="885128" cy="972719"/>
          </a:xfrm>
          <a:prstGeom prst="rect">
            <a:avLst/>
          </a:prstGeom>
          <a:blipFill rotWithShape="1">
            <a:blip r:embed="rId3">
              <a:alphaModFix/>
            </a:blip>
            <a:stretch>
              <a:fillRect/>
            </a:stretch>
          </a:blip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111" name="Google Shape;111;p13"/>
          <p:cNvSpPr txBox="1">
            <a:spLocks noGrp="1"/>
          </p:cNvSpPr>
          <p:nvPr>
            <p:ph type="sldNum" idx="12"/>
          </p:nvPr>
        </p:nvSpPr>
        <p:spPr>
          <a:xfrm>
            <a:off x="8778240" y="6377940"/>
            <a:ext cx="2804100" cy="342900"/>
          </a:xfrm>
          <a:prstGeom prst="rect">
            <a:avLst/>
          </a:prstGeom>
          <a:noFill/>
          <a:ln>
            <a:noFill/>
          </a:ln>
        </p:spPr>
        <p:txBody>
          <a:bodyPr spcFirstLastPara="1" wrap="square" lIns="0" tIns="0" rIns="0" bIns="0" anchor="t" anchorCtr="0">
            <a:noAutofit/>
          </a:bodyPr>
          <a:lstStyle/>
          <a:p>
            <a:pPr marL="0" lvl="0" indent="0" algn="r" rtl="0">
              <a:lnSpc>
                <a:spcPct val="100000"/>
              </a:lnSpc>
              <a:spcBef>
                <a:spcPts val="0"/>
              </a:spcBef>
              <a:spcAft>
                <a:spcPts val="0"/>
              </a:spcAft>
              <a:buClr>
                <a:srgbClr val="000000"/>
              </a:buClr>
              <a:buSzPts val="1800"/>
              <a:buFont typeface="Arial"/>
              <a:buNone/>
            </a:pPr>
            <a:fld id="{00000000-1234-1234-1234-123412341234}" type="slidenum">
              <a:rPr lang="en-US"/>
              <a:t>7</a:t>
            </a:fld>
            <a:endParaRPr/>
          </a:p>
        </p:txBody>
      </p:sp>
      <p:graphicFrame>
        <p:nvGraphicFramePr>
          <p:cNvPr id="112" name="Google Shape;112;p13"/>
          <p:cNvGraphicFramePr/>
          <p:nvPr>
            <p:extLst>
              <p:ext uri="{D42A27DB-BD31-4B8C-83A1-F6EECF244321}">
                <p14:modId xmlns:p14="http://schemas.microsoft.com/office/powerpoint/2010/main" val="4276177513"/>
              </p:ext>
            </p:extLst>
          </p:nvPr>
        </p:nvGraphicFramePr>
        <p:xfrm>
          <a:off x="2254670" y="299983"/>
          <a:ext cx="7730825" cy="5610375"/>
        </p:xfrm>
        <a:graphic>
          <a:graphicData uri="http://schemas.openxmlformats.org/drawingml/2006/table">
            <a:tbl>
              <a:tblPr firstRow="1" bandRow="1">
                <a:noFill/>
                <a:tableStyleId>{8544FF76-0FDB-4D75-8E38-D045F200BEE4}</a:tableStyleId>
              </a:tblPr>
              <a:tblGrid>
                <a:gridCol w="3883125">
                  <a:extLst>
                    <a:ext uri="{9D8B030D-6E8A-4147-A177-3AD203B41FA5}">
                      <a16:colId xmlns:a16="http://schemas.microsoft.com/office/drawing/2014/main" val="20000"/>
                    </a:ext>
                  </a:extLst>
                </a:gridCol>
                <a:gridCol w="3847700">
                  <a:extLst>
                    <a:ext uri="{9D8B030D-6E8A-4147-A177-3AD203B41FA5}">
                      <a16:colId xmlns:a16="http://schemas.microsoft.com/office/drawing/2014/main" val="20001"/>
                    </a:ext>
                  </a:extLst>
                </a:gridCol>
              </a:tblGrid>
              <a:tr h="410475">
                <a:tc gridSpan="2">
                  <a:txBody>
                    <a:bodyPr/>
                    <a:lstStyle/>
                    <a:p>
                      <a:pPr marL="0" marR="0" lvl="0" indent="0" algn="ctr" rtl="0">
                        <a:lnSpc>
                          <a:spcPct val="100000"/>
                        </a:lnSpc>
                        <a:spcBef>
                          <a:spcPts val="0"/>
                        </a:spcBef>
                        <a:spcAft>
                          <a:spcPts val="0"/>
                        </a:spcAft>
                        <a:buClr>
                          <a:srgbClr val="000000"/>
                        </a:buClr>
                        <a:buSzPts val="1800"/>
                        <a:buFont typeface="Arial"/>
                        <a:buNone/>
                      </a:pPr>
                      <a:r>
                        <a:rPr lang="en-US" sz="1800" u="none" strike="noStrike" cap="none"/>
                        <a:t>What you are expected to do</a:t>
                      </a:r>
                      <a:endParaRPr sz="1800" u="none" strike="noStrike" cap="none"/>
                    </a:p>
                  </a:txBody>
                  <a:tcPr marL="91450" marR="91450" marT="45725" marB="45725"/>
                </a:tc>
                <a:tc hMerge="1">
                  <a:txBody>
                    <a:bodyPr/>
                    <a:lstStyle/>
                    <a:p>
                      <a:endParaRPr lang="en-US"/>
                    </a:p>
                  </a:txBody>
                  <a:tcPr/>
                </a:tc>
                <a:extLst>
                  <a:ext uri="{0D108BD9-81ED-4DB2-BD59-A6C34878D82A}">
                    <a16:rowId xmlns:a16="http://schemas.microsoft.com/office/drawing/2014/main" val="10000"/>
                  </a:ext>
                </a:extLst>
              </a:tr>
              <a:tr h="1023575">
                <a:tc>
                  <a:txBody>
                    <a:bodyPr/>
                    <a:lstStyle/>
                    <a:p>
                      <a:pPr marL="0" marR="0" lvl="0" indent="0" algn="l" rtl="0">
                        <a:lnSpc>
                          <a:spcPct val="100000"/>
                        </a:lnSpc>
                        <a:spcBef>
                          <a:spcPts val="0"/>
                        </a:spcBef>
                        <a:spcAft>
                          <a:spcPts val="0"/>
                        </a:spcAft>
                        <a:buClr>
                          <a:srgbClr val="000000"/>
                        </a:buClr>
                        <a:buSzPts val="1400"/>
                        <a:buFont typeface="Arial"/>
                        <a:buNone/>
                      </a:pPr>
                      <a:r>
                        <a:rPr lang="en-US" sz="1400" b="0" u="none" strike="noStrike" cap="none"/>
                        <a:t>Follow all University policies </a:t>
                      </a:r>
                      <a:endParaRPr sz="1400" b="0" u="none" strike="noStrike" cap="none"/>
                    </a:p>
                    <a:p>
                      <a:pPr marL="0" marR="0" lvl="0" indent="0" algn="l" rtl="0">
                        <a:lnSpc>
                          <a:spcPct val="100000"/>
                        </a:lnSpc>
                        <a:spcBef>
                          <a:spcPts val="0"/>
                        </a:spcBef>
                        <a:spcAft>
                          <a:spcPts val="0"/>
                        </a:spcAft>
                        <a:buClr>
                          <a:srgbClr val="000000"/>
                        </a:buClr>
                        <a:buSzPts val="1400"/>
                        <a:buFont typeface="Arial"/>
                        <a:buNone/>
                      </a:pPr>
                      <a:r>
                        <a:rPr lang="en-US" sz="1400" b="0" u="none" strike="noStrike" cap="none"/>
                        <a:t>and procedures</a:t>
                      </a:r>
                      <a:endParaRPr sz="1400" b="0" u="none" strike="noStrike" cap="none"/>
                    </a:p>
                  </a:txBody>
                  <a:tcPr marL="91450" marR="91450" marT="45725" marB="45725" anchor="ctr"/>
                </a:tc>
                <a:tc>
                  <a:txBody>
                    <a:bodyPr/>
                    <a:lstStyle/>
                    <a:p>
                      <a:pPr marL="0" marR="0" lvl="0" indent="0" algn="r" rtl="0">
                        <a:lnSpc>
                          <a:spcPct val="100000"/>
                        </a:lnSpc>
                        <a:spcBef>
                          <a:spcPts val="0"/>
                        </a:spcBef>
                        <a:spcAft>
                          <a:spcPts val="0"/>
                        </a:spcAft>
                        <a:buClr>
                          <a:srgbClr val="000000"/>
                        </a:buClr>
                        <a:buSzPts val="1400"/>
                        <a:buFont typeface="Arial"/>
                        <a:buNone/>
                      </a:pPr>
                      <a:r>
                        <a:rPr lang="en-US" sz="1400" b="0" u="none" strike="noStrike" cap="none"/>
                        <a:t>Complete student or faculty/staff training </a:t>
                      </a:r>
                      <a:endParaRPr sz="1400" b="0" u="none" strike="noStrike" cap="none"/>
                    </a:p>
                    <a:p>
                      <a:pPr marL="0" marR="0" lvl="0" indent="0" algn="r" rtl="0">
                        <a:lnSpc>
                          <a:spcPct val="100000"/>
                        </a:lnSpc>
                        <a:spcBef>
                          <a:spcPts val="0"/>
                        </a:spcBef>
                        <a:spcAft>
                          <a:spcPts val="0"/>
                        </a:spcAft>
                        <a:buClr>
                          <a:srgbClr val="000000"/>
                        </a:buClr>
                        <a:buSzPts val="1400"/>
                        <a:buFont typeface="Arial"/>
                        <a:buNone/>
                      </a:pPr>
                      <a:r>
                        <a:rPr lang="en-US" sz="1400" b="0" u="none" strike="noStrike" cap="none"/>
                        <a:t>for COVID preparedness </a:t>
                      </a:r>
                      <a:endParaRPr sz="1400" b="0" u="none" strike="noStrike" cap="none"/>
                    </a:p>
                    <a:p>
                      <a:pPr marL="0" marR="0" lvl="0" indent="0" algn="r" rtl="0">
                        <a:lnSpc>
                          <a:spcPct val="100000"/>
                        </a:lnSpc>
                        <a:spcBef>
                          <a:spcPts val="0"/>
                        </a:spcBef>
                        <a:spcAft>
                          <a:spcPts val="0"/>
                        </a:spcAft>
                        <a:buClr>
                          <a:srgbClr val="000000"/>
                        </a:buClr>
                        <a:buSzPts val="1400"/>
                        <a:buFont typeface="Arial"/>
                        <a:buNone/>
                      </a:pPr>
                      <a:r>
                        <a:rPr lang="en-US" sz="1400" b="0" u="none" strike="noStrike" cap="none"/>
                        <a:t>(Healthy Pant</a:t>
                      </a:r>
                      <a:r>
                        <a:rPr lang="en-US" sz="1400" u="none" strike="noStrike" cap="none"/>
                        <a:t>her Promise)</a:t>
                      </a:r>
                      <a:endParaRPr sz="1400" b="0" u="none" strike="noStrike" cap="none"/>
                    </a:p>
                    <a:p>
                      <a:pPr marL="0" marR="0" lvl="0" indent="0" algn="r" rtl="0">
                        <a:lnSpc>
                          <a:spcPct val="100000"/>
                        </a:lnSpc>
                        <a:spcBef>
                          <a:spcPts val="0"/>
                        </a:spcBef>
                        <a:spcAft>
                          <a:spcPts val="0"/>
                        </a:spcAft>
                        <a:buClr>
                          <a:srgbClr val="000000"/>
                        </a:buClr>
                        <a:buSzPts val="1400"/>
                        <a:buFont typeface="Arial"/>
                        <a:buNone/>
                      </a:pPr>
                      <a:endParaRPr sz="1400" b="0" u="none" strike="noStrike" cap="none"/>
                    </a:p>
                  </a:txBody>
                  <a:tcPr marL="91450" marR="91450" marT="45725" marB="45725" anchor="ctr"/>
                </a:tc>
                <a:extLst>
                  <a:ext uri="{0D108BD9-81ED-4DB2-BD59-A6C34878D82A}">
                    <a16:rowId xmlns:a16="http://schemas.microsoft.com/office/drawing/2014/main" val="10001"/>
                  </a:ext>
                </a:extLst>
              </a:tr>
              <a:tr h="915900">
                <a:tc>
                  <a:txBody>
                    <a:bodyPr/>
                    <a:lstStyle/>
                    <a:p>
                      <a:pPr marL="0" marR="0" lvl="0" indent="0" algn="l" rtl="0">
                        <a:lnSpc>
                          <a:spcPct val="100000"/>
                        </a:lnSpc>
                        <a:spcBef>
                          <a:spcPts val="0"/>
                        </a:spcBef>
                        <a:spcAft>
                          <a:spcPts val="0"/>
                        </a:spcAft>
                        <a:buClr>
                          <a:srgbClr val="000000"/>
                        </a:buClr>
                        <a:buSzPts val="1400"/>
                        <a:buFont typeface="Arial"/>
                        <a:buNone/>
                      </a:pPr>
                      <a:r>
                        <a:rPr lang="en-US" sz="1400" b="0" u="none" strike="noStrike" cap="none" dirty="0"/>
                        <a:t>Seek out a COVID-19 vaccination </a:t>
                      </a:r>
                      <a:endParaRPr sz="1400" b="0" u="none" strike="noStrike" cap="none" dirty="0"/>
                    </a:p>
                  </a:txBody>
                  <a:tcPr marL="91450" marR="91450" marT="45725" marB="45725" anchor="ctr"/>
                </a:tc>
                <a:tc>
                  <a:txBody>
                    <a:bodyPr/>
                    <a:lstStyle/>
                    <a:p>
                      <a:pPr marL="0" marR="0" lvl="0" indent="0" algn="r" rtl="0">
                        <a:lnSpc>
                          <a:spcPct val="100000"/>
                        </a:lnSpc>
                        <a:spcBef>
                          <a:spcPts val="0"/>
                        </a:spcBef>
                        <a:spcAft>
                          <a:spcPts val="0"/>
                        </a:spcAft>
                        <a:buClr>
                          <a:srgbClr val="000000"/>
                        </a:buClr>
                        <a:buSzPts val="1400"/>
                        <a:buFont typeface="Arial"/>
                        <a:buNone/>
                      </a:pPr>
                      <a:r>
                        <a:rPr lang="en-US" sz="1400" b="0" u="none" strike="noStrike" cap="none"/>
                        <a:t>Check your symptoms daily before reporting to campus.  Stay home if you are sick</a:t>
                      </a:r>
                      <a:endParaRPr sz="1400" b="0" u="none" strike="noStrike" cap="none"/>
                    </a:p>
                  </a:txBody>
                  <a:tcPr marL="91450" marR="91450" marT="45725" marB="45725" anchor="ctr"/>
                </a:tc>
                <a:extLst>
                  <a:ext uri="{0D108BD9-81ED-4DB2-BD59-A6C34878D82A}">
                    <a16:rowId xmlns:a16="http://schemas.microsoft.com/office/drawing/2014/main" val="10002"/>
                  </a:ext>
                </a:extLst>
              </a:tr>
              <a:tr h="811950">
                <a:tc>
                  <a:txBody>
                    <a:bodyPr/>
                    <a:lstStyle/>
                    <a:p>
                      <a:pPr marL="0" marR="0" lvl="0" indent="0" algn="l" rtl="0">
                        <a:lnSpc>
                          <a:spcPct val="100000"/>
                        </a:lnSpc>
                        <a:spcBef>
                          <a:spcPts val="0"/>
                        </a:spcBef>
                        <a:spcAft>
                          <a:spcPts val="0"/>
                        </a:spcAft>
                        <a:buClr>
                          <a:srgbClr val="000000"/>
                        </a:buClr>
                        <a:buSzPts val="1400"/>
                        <a:buFont typeface="Arial"/>
                        <a:buNone/>
                      </a:pPr>
                      <a:r>
                        <a:rPr lang="en-US" sz="1400" b="0" u="none" strike="noStrike" cap="none"/>
                        <a:t>Be kind  </a:t>
                      </a:r>
                      <a:endParaRPr sz="1400" b="0" u="none" strike="noStrike" cap="none"/>
                    </a:p>
                  </a:txBody>
                  <a:tcPr marL="91450" marR="91450" marT="45725" marB="45725" anchor="ctr"/>
                </a:tc>
                <a:tc>
                  <a:txBody>
                    <a:bodyPr/>
                    <a:lstStyle/>
                    <a:p>
                      <a:pPr marL="0" marR="0" lvl="0" indent="0" algn="r" rtl="0">
                        <a:lnSpc>
                          <a:spcPct val="100000"/>
                        </a:lnSpc>
                        <a:spcBef>
                          <a:spcPts val="0"/>
                        </a:spcBef>
                        <a:spcAft>
                          <a:spcPts val="0"/>
                        </a:spcAft>
                        <a:buClr>
                          <a:srgbClr val="000000"/>
                        </a:buClr>
                        <a:buSzPts val="1400"/>
                        <a:buFont typeface="Arial"/>
                        <a:buNone/>
                      </a:pPr>
                      <a:r>
                        <a:rPr lang="en-US" sz="1400" b="0" u="none" strike="noStrike" cap="none"/>
                        <a:t>Limit travel and gathering in large groups</a:t>
                      </a:r>
                      <a:endParaRPr sz="1400" b="0" u="none" strike="noStrike" cap="none"/>
                    </a:p>
                  </a:txBody>
                  <a:tcPr marL="91450" marR="91450" marT="45725" marB="45725" anchor="ctr"/>
                </a:tc>
                <a:extLst>
                  <a:ext uri="{0D108BD9-81ED-4DB2-BD59-A6C34878D82A}">
                    <a16:rowId xmlns:a16="http://schemas.microsoft.com/office/drawing/2014/main" val="10003"/>
                  </a:ext>
                </a:extLst>
              </a:tr>
              <a:tr h="930250">
                <a:tc>
                  <a:txBody>
                    <a:bodyPr/>
                    <a:lstStyle/>
                    <a:p>
                      <a:pPr marL="0" marR="0" lvl="0" indent="0" algn="l" rtl="0">
                        <a:lnSpc>
                          <a:spcPct val="100000"/>
                        </a:lnSpc>
                        <a:spcBef>
                          <a:spcPts val="0"/>
                        </a:spcBef>
                        <a:spcAft>
                          <a:spcPts val="0"/>
                        </a:spcAft>
                        <a:buClr>
                          <a:srgbClr val="000000"/>
                        </a:buClr>
                        <a:buSzPts val="1400"/>
                        <a:buFont typeface="Arial"/>
                        <a:buNone/>
                      </a:pPr>
                      <a:r>
                        <a:rPr lang="en-US" sz="1400" b="0" u="none" strike="noStrike" cap="none"/>
                        <a:t>Replace handshakes with head nods </a:t>
                      </a:r>
                      <a:endParaRPr sz="1400" b="0" u="none" strike="noStrike" cap="none"/>
                    </a:p>
                    <a:p>
                      <a:pPr marL="0" marR="0" lvl="0" indent="0" algn="l" rtl="0">
                        <a:lnSpc>
                          <a:spcPct val="100000"/>
                        </a:lnSpc>
                        <a:spcBef>
                          <a:spcPts val="0"/>
                        </a:spcBef>
                        <a:spcAft>
                          <a:spcPts val="0"/>
                        </a:spcAft>
                        <a:buClr>
                          <a:srgbClr val="000000"/>
                        </a:buClr>
                        <a:buSzPts val="1400"/>
                        <a:buFont typeface="Arial"/>
                        <a:buNone/>
                      </a:pPr>
                      <a:r>
                        <a:rPr lang="en-US" sz="1400" b="0" u="none" strike="noStrike" cap="none"/>
                        <a:t>and waves.</a:t>
                      </a:r>
                      <a:endParaRPr sz="1400" u="none" strike="noStrike" cap="none"/>
                    </a:p>
                    <a:p>
                      <a:pPr marL="0" marR="0" lvl="0" indent="0" algn="l" rtl="0">
                        <a:lnSpc>
                          <a:spcPct val="100000"/>
                        </a:lnSpc>
                        <a:spcBef>
                          <a:spcPts val="0"/>
                        </a:spcBef>
                        <a:spcAft>
                          <a:spcPts val="0"/>
                        </a:spcAft>
                        <a:buClr>
                          <a:srgbClr val="000000"/>
                        </a:buClr>
                        <a:buSzPts val="1400"/>
                        <a:buFont typeface="Arial"/>
                        <a:buNone/>
                      </a:pPr>
                      <a:endParaRPr sz="1400" b="0" u="none" strike="noStrike" cap="none"/>
                    </a:p>
                  </a:txBody>
                  <a:tcPr marL="91450" marR="91450" marT="45725" marB="45725" anchor="ctr"/>
                </a:tc>
                <a:tc>
                  <a:txBody>
                    <a:bodyPr/>
                    <a:lstStyle/>
                    <a:p>
                      <a:pPr marL="0" marR="0" lvl="0" indent="0" algn="r" rtl="0">
                        <a:lnSpc>
                          <a:spcPct val="100000"/>
                        </a:lnSpc>
                        <a:spcBef>
                          <a:spcPts val="0"/>
                        </a:spcBef>
                        <a:spcAft>
                          <a:spcPts val="0"/>
                        </a:spcAft>
                        <a:buClr>
                          <a:srgbClr val="000000"/>
                        </a:buClr>
                        <a:buSzPts val="1400"/>
                        <a:buFont typeface="Arial"/>
                        <a:buNone/>
                      </a:pPr>
                      <a:r>
                        <a:rPr lang="en-US" sz="1400" b="0" u="none" strike="noStrike" cap="none"/>
                        <a:t>Avoid using others’ phones, desks, offices </a:t>
                      </a:r>
                      <a:endParaRPr sz="1400" b="0" u="none" strike="noStrike" cap="none"/>
                    </a:p>
                    <a:p>
                      <a:pPr marL="0" marR="0" lvl="0" indent="0" algn="r" rtl="0">
                        <a:lnSpc>
                          <a:spcPct val="100000"/>
                        </a:lnSpc>
                        <a:spcBef>
                          <a:spcPts val="0"/>
                        </a:spcBef>
                        <a:spcAft>
                          <a:spcPts val="0"/>
                        </a:spcAft>
                        <a:buClr>
                          <a:srgbClr val="000000"/>
                        </a:buClr>
                        <a:buSzPts val="1400"/>
                        <a:buFont typeface="Arial"/>
                        <a:buNone/>
                      </a:pPr>
                      <a:r>
                        <a:rPr lang="en-US" sz="1400" b="0" u="none" strike="noStrike" cap="none"/>
                        <a:t>or other work tools and equipment.</a:t>
                      </a:r>
                      <a:endParaRPr sz="1400" u="none" strike="noStrike" cap="none"/>
                    </a:p>
                    <a:p>
                      <a:pPr marL="0" marR="0" lvl="0" indent="0" algn="r" rtl="0">
                        <a:lnSpc>
                          <a:spcPct val="100000"/>
                        </a:lnSpc>
                        <a:spcBef>
                          <a:spcPts val="0"/>
                        </a:spcBef>
                        <a:spcAft>
                          <a:spcPts val="0"/>
                        </a:spcAft>
                        <a:buClr>
                          <a:srgbClr val="000000"/>
                        </a:buClr>
                        <a:buSzPts val="1400"/>
                        <a:buFont typeface="Arial"/>
                        <a:buNone/>
                      </a:pPr>
                      <a:endParaRPr sz="1400" b="0" u="none" strike="noStrike" cap="none"/>
                    </a:p>
                  </a:txBody>
                  <a:tcPr marL="91450" marR="91450" marT="45725" marB="45725" anchor="ctr"/>
                </a:tc>
                <a:extLst>
                  <a:ext uri="{0D108BD9-81ED-4DB2-BD59-A6C34878D82A}">
                    <a16:rowId xmlns:a16="http://schemas.microsoft.com/office/drawing/2014/main" val="10004"/>
                  </a:ext>
                </a:extLst>
              </a:tr>
              <a:tr h="1518225">
                <a:tc>
                  <a:txBody>
                    <a:bodyPr/>
                    <a:lstStyle/>
                    <a:p>
                      <a:pPr marL="0" marR="0" lvl="0" indent="0" algn="l" rtl="0">
                        <a:lnSpc>
                          <a:spcPct val="100000"/>
                        </a:lnSpc>
                        <a:spcBef>
                          <a:spcPts val="0"/>
                        </a:spcBef>
                        <a:spcAft>
                          <a:spcPts val="0"/>
                        </a:spcAft>
                        <a:buClr>
                          <a:srgbClr val="000000"/>
                        </a:buClr>
                        <a:buSzPts val="1400"/>
                        <a:buFont typeface="Arial"/>
                        <a:buNone/>
                      </a:pPr>
                      <a:r>
                        <a:rPr lang="en-US" sz="1400" b="0" u="none" strike="noStrike" cap="none"/>
                        <a:t>Wear a face covering whenever you are </a:t>
                      </a:r>
                      <a:endParaRPr sz="1400" b="0" u="none" strike="noStrike" cap="none"/>
                    </a:p>
                    <a:p>
                      <a:pPr marL="0" marR="0" lvl="0" indent="0" algn="l" rtl="0">
                        <a:lnSpc>
                          <a:spcPct val="100000"/>
                        </a:lnSpc>
                        <a:spcBef>
                          <a:spcPts val="0"/>
                        </a:spcBef>
                        <a:spcAft>
                          <a:spcPts val="0"/>
                        </a:spcAft>
                        <a:buClr>
                          <a:srgbClr val="000000"/>
                        </a:buClr>
                        <a:buSzPts val="1400"/>
                        <a:buFont typeface="Arial"/>
                        <a:buNone/>
                      </a:pPr>
                      <a:r>
                        <a:rPr lang="en-US" sz="1400" b="0" u="none" strike="noStrike" cap="none"/>
                        <a:t>in a public area including shared work spaces </a:t>
                      </a:r>
                      <a:endParaRPr sz="1400" b="0" u="none" strike="noStrike" cap="none"/>
                    </a:p>
                    <a:p>
                      <a:pPr marL="0" marR="0" lvl="0" indent="0" algn="l" rtl="0">
                        <a:lnSpc>
                          <a:spcPct val="100000"/>
                        </a:lnSpc>
                        <a:spcBef>
                          <a:spcPts val="0"/>
                        </a:spcBef>
                        <a:spcAft>
                          <a:spcPts val="0"/>
                        </a:spcAft>
                        <a:buClr>
                          <a:srgbClr val="000000"/>
                        </a:buClr>
                        <a:buSzPts val="1400"/>
                        <a:buFont typeface="Arial"/>
                        <a:buNone/>
                      </a:pPr>
                      <a:r>
                        <a:rPr lang="en-US" sz="1400" b="0" u="none" strike="noStrike" cap="none"/>
                        <a:t>and classrooms.  </a:t>
                      </a:r>
                      <a:endParaRPr sz="1400" b="0" u="none" strike="noStrike" cap="none"/>
                    </a:p>
                  </a:txBody>
                  <a:tcPr marL="91450" marR="91450" marT="45725" marB="45725" anchor="ctr"/>
                </a:tc>
                <a:tc>
                  <a:txBody>
                    <a:bodyPr/>
                    <a:lstStyle/>
                    <a:p>
                      <a:pPr marL="0" marR="0" lvl="0" indent="0" algn="r" rtl="0">
                        <a:lnSpc>
                          <a:spcPct val="100000"/>
                        </a:lnSpc>
                        <a:spcBef>
                          <a:spcPts val="0"/>
                        </a:spcBef>
                        <a:spcAft>
                          <a:spcPts val="0"/>
                        </a:spcAft>
                        <a:buClr>
                          <a:srgbClr val="000000"/>
                        </a:buClr>
                        <a:buSzPts val="1400"/>
                        <a:buFont typeface="Arial"/>
                        <a:buNone/>
                      </a:pPr>
                      <a:r>
                        <a:rPr lang="en-US" sz="1400" b="0" u="none" strike="noStrike" cap="none" dirty="0"/>
                        <a:t>Report a positive COVID diagnosis to </a:t>
                      </a:r>
                      <a:endParaRPr sz="1400" u="none" strike="noStrike" cap="none" dirty="0"/>
                    </a:p>
                    <a:p>
                      <a:pPr marL="0" marR="0" lvl="0" indent="0" algn="r" rtl="0">
                        <a:lnSpc>
                          <a:spcPct val="100000"/>
                        </a:lnSpc>
                        <a:spcBef>
                          <a:spcPts val="0"/>
                        </a:spcBef>
                        <a:spcAft>
                          <a:spcPts val="0"/>
                        </a:spcAft>
                        <a:buClr>
                          <a:srgbClr val="000000"/>
                        </a:buClr>
                        <a:buSzPts val="1400"/>
                        <a:buFont typeface="Arial"/>
                        <a:buNone/>
                      </a:pPr>
                      <a:r>
                        <a:rPr lang="en-US" sz="1400" b="0" u="none" strike="noStrike" cap="none" dirty="0"/>
                        <a:t>Campus Life (students) or </a:t>
                      </a:r>
                      <a:endParaRPr sz="1400" u="none" strike="noStrike" cap="none" dirty="0"/>
                    </a:p>
                    <a:p>
                      <a:pPr marL="0" marR="0" lvl="0" indent="0" algn="r" rtl="0">
                        <a:lnSpc>
                          <a:spcPct val="100000"/>
                        </a:lnSpc>
                        <a:spcBef>
                          <a:spcPts val="0"/>
                        </a:spcBef>
                        <a:spcAft>
                          <a:spcPts val="0"/>
                        </a:spcAft>
                        <a:buClr>
                          <a:srgbClr val="000000"/>
                        </a:buClr>
                        <a:buSzPts val="1400"/>
                        <a:buFont typeface="Arial"/>
                        <a:buNone/>
                      </a:pPr>
                      <a:r>
                        <a:rPr lang="en-US" sz="1400" b="0" u="none" strike="noStrike" cap="none" dirty="0"/>
                        <a:t>Human Resources (faculty/staff)</a:t>
                      </a:r>
                      <a:endParaRPr sz="1400" b="0" u="none" strike="noStrike" cap="none" dirty="0"/>
                    </a:p>
                  </a:txBody>
                  <a:tcPr marL="91450" marR="91450" marT="45725" marB="45725" anchor="ctr"/>
                </a:tc>
                <a:extLst>
                  <a:ext uri="{0D108BD9-81ED-4DB2-BD59-A6C34878D82A}">
                    <a16:rowId xmlns:a16="http://schemas.microsoft.com/office/drawing/2014/main" val="10005"/>
                  </a:ext>
                </a:extLst>
              </a:tr>
            </a:tbl>
          </a:graphicData>
        </a:graphic>
      </p:graphicFrame>
      <p:pic>
        <p:nvPicPr>
          <p:cNvPr id="113" name="Google Shape;113;p13"/>
          <p:cNvPicPr preferRelativeResize="0"/>
          <p:nvPr/>
        </p:nvPicPr>
        <p:blipFill rotWithShape="1">
          <a:blip r:embed="rId4">
            <a:alphaModFix/>
          </a:blip>
          <a:srcRect/>
          <a:stretch/>
        </p:blipFill>
        <p:spPr>
          <a:xfrm>
            <a:off x="10160968" y="3317875"/>
            <a:ext cx="2024047" cy="2145978"/>
          </a:xfrm>
          <a:prstGeom prst="rect">
            <a:avLst/>
          </a:prstGeom>
          <a:noFill/>
          <a:ln>
            <a:noFill/>
          </a:ln>
        </p:spPr>
      </p:pic>
      <p:pic>
        <p:nvPicPr>
          <p:cNvPr id="114" name="Google Shape;114;p13"/>
          <p:cNvPicPr preferRelativeResize="0"/>
          <p:nvPr/>
        </p:nvPicPr>
        <p:blipFill rotWithShape="1">
          <a:blip r:embed="rId5">
            <a:alphaModFix/>
          </a:blip>
          <a:srcRect/>
          <a:stretch/>
        </p:blipFill>
        <p:spPr>
          <a:xfrm>
            <a:off x="9985508" y="634360"/>
            <a:ext cx="2450061" cy="2578740"/>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Shape 118"/>
        <p:cNvGrpSpPr/>
        <p:nvPr/>
      </p:nvGrpSpPr>
      <p:grpSpPr>
        <a:xfrm>
          <a:off x="0" y="0"/>
          <a:ext cx="0" cy="0"/>
          <a:chOff x="0" y="0"/>
          <a:chExt cx="0" cy="0"/>
        </a:xfrm>
      </p:grpSpPr>
      <p:sp>
        <p:nvSpPr>
          <p:cNvPr id="119" name="Google Shape;119;p14"/>
          <p:cNvSpPr/>
          <p:nvPr/>
        </p:nvSpPr>
        <p:spPr>
          <a:xfrm>
            <a:off x="0" y="6400800"/>
            <a:ext cx="12189460" cy="457200"/>
          </a:xfrm>
          <a:custGeom>
            <a:avLst/>
            <a:gdLst/>
            <a:ahLst/>
            <a:cxnLst/>
            <a:rect l="l" t="t" r="r" b="b"/>
            <a:pathLst>
              <a:path w="12189460" h="457200" extrusionOk="0">
                <a:moveTo>
                  <a:pt x="0" y="457200"/>
                </a:moveTo>
                <a:lnTo>
                  <a:pt x="12188952" y="457200"/>
                </a:lnTo>
                <a:lnTo>
                  <a:pt x="12188952" y="0"/>
                </a:lnTo>
                <a:lnTo>
                  <a:pt x="0" y="0"/>
                </a:lnTo>
                <a:lnTo>
                  <a:pt x="0" y="457200"/>
                </a:lnTo>
                <a:close/>
              </a:path>
            </a:pathLst>
          </a:custGeom>
          <a:solidFill>
            <a:srgbClr val="E5251A"/>
          </a:solid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120" name="Google Shape;120;p14"/>
          <p:cNvSpPr txBox="1">
            <a:spLocks noGrp="1"/>
          </p:cNvSpPr>
          <p:nvPr>
            <p:ph type="title"/>
          </p:nvPr>
        </p:nvSpPr>
        <p:spPr>
          <a:xfrm>
            <a:off x="830072" y="683744"/>
            <a:ext cx="9990328" cy="421640"/>
          </a:xfrm>
          <a:prstGeom prst="rect">
            <a:avLst/>
          </a:prstGeom>
          <a:noFill/>
          <a:ln>
            <a:noFill/>
          </a:ln>
        </p:spPr>
        <p:txBody>
          <a:bodyPr spcFirstLastPara="1" wrap="square" lIns="0" tIns="12700" rIns="0" bIns="0" anchor="t" anchorCtr="0">
            <a:noAutofit/>
          </a:bodyPr>
          <a:lstStyle/>
          <a:p>
            <a:pPr marL="12700" lvl="0" indent="0" algn="l" rtl="0">
              <a:lnSpc>
                <a:spcPct val="100000"/>
              </a:lnSpc>
              <a:spcBef>
                <a:spcPts val="0"/>
              </a:spcBef>
              <a:spcAft>
                <a:spcPts val="0"/>
              </a:spcAft>
              <a:buSzPts val="1400"/>
              <a:buNone/>
            </a:pPr>
            <a:r>
              <a:rPr lang="en-US"/>
              <a:t>Key Strategies for Faculty and Staff Return</a:t>
            </a:r>
            <a:endParaRPr/>
          </a:p>
        </p:txBody>
      </p:sp>
      <p:sp>
        <p:nvSpPr>
          <p:cNvPr id="121" name="Google Shape;121;p14"/>
          <p:cNvSpPr txBox="1"/>
          <p:nvPr/>
        </p:nvSpPr>
        <p:spPr>
          <a:xfrm>
            <a:off x="830072" y="1291081"/>
            <a:ext cx="10383520" cy="3785652"/>
          </a:xfrm>
          <a:prstGeom prst="rect">
            <a:avLst/>
          </a:prstGeom>
          <a:noFill/>
          <a:ln>
            <a:noFill/>
          </a:ln>
        </p:spPr>
        <p:txBody>
          <a:bodyPr spcFirstLastPara="1" wrap="square" lIns="0" tIns="12700" rIns="0" bIns="0" anchor="t" anchorCtr="0">
            <a:noAutofit/>
          </a:bodyPr>
          <a:lstStyle/>
          <a:p>
            <a:pPr marL="412750" marR="0" lvl="0" indent="-400050" algn="l" rtl="0">
              <a:lnSpc>
                <a:spcPct val="118499"/>
              </a:lnSpc>
              <a:spcBef>
                <a:spcPts val="0"/>
              </a:spcBef>
              <a:spcAft>
                <a:spcPts val="0"/>
              </a:spcAft>
              <a:buClr>
                <a:schemeClr val="dk1"/>
              </a:buClr>
              <a:buSzPts val="2000"/>
              <a:buFont typeface="Arial"/>
              <a:buAutoNum type="arabicPeriod"/>
            </a:pPr>
            <a:r>
              <a:rPr lang="en-US" sz="2000" b="0" i="0" u="none" strike="noStrike" cap="none">
                <a:solidFill>
                  <a:schemeClr val="dk1"/>
                </a:solidFill>
                <a:latin typeface="Arial"/>
                <a:ea typeface="Arial"/>
                <a:cs typeface="Arial"/>
                <a:sym typeface="Arial"/>
              </a:rPr>
              <a:t>Incrementally bring faculty and staff back to work on campus, continuing to use remote work and/or rotating schedules where effective</a:t>
            </a:r>
            <a:endParaRPr sz="1400" b="0" i="0" u="none" strike="noStrike" cap="none">
              <a:solidFill>
                <a:schemeClr val="dk1"/>
              </a:solidFill>
              <a:latin typeface="Arial"/>
              <a:ea typeface="Arial"/>
              <a:cs typeface="Arial"/>
              <a:sym typeface="Arial"/>
            </a:endParaRPr>
          </a:p>
          <a:p>
            <a:pPr marL="412750" marR="802005" lvl="0" indent="-400050" algn="l" rtl="0">
              <a:lnSpc>
                <a:spcPct val="100000"/>
              </a:lnSpc>
              <a:spcBef>
                <a:spcPts val="395"/>
              </a:spcBef>
              <a:spcAft>
                <a:spcPts val="0"/>
              </a:spcAft>
              <a:buClr>
                <a:schemeClr val="dk1"/>
              </a:buClr>
              <a:buSzPts val="2000"/>
              <a:buFont typeface="Arial"/>
              <a:buAutoNum type="arabicPeriod"/>
            </a:pPr>
            <a:r>
              <a:rPr lang="en-US" sz="2000" b="0" i="0" u="none" strike="noStrike" cap="none">
                <a:solidFill>
                  <a:schemeClr val="dk1"/>
                </a:solidFill>
                <a:latin typeface="Arial"/>
                <a:ea typeface="Arial"/>
                <a:cs typeface="Arial"/>
                <a:sym typeface="Arial"/>
              </a:rPr>
              <a:t>Continue and expand innovative work practices developed during the onset of the  pandemic</a:t>
            </a:r>
            <a:endParaRPr sz="2000" b="0" i="0" u="none" strike="noStrike" cap="none">
              <a:solidFill>
                <a:schemeClr val="dk1"/>
              </a:solidFill>
              <a:latin typeface="Arial"/>
              <a:ea typeface="Arial"/>
              <a:cs typeface="Arial"/>
              <a:sym typeface="Arial"/>
            </a:endParaRPr>
          </a:p>
          <a:p>
            <a:pPr marL="641350" marR="0" lvl="1" indent="-229234" algn="l" rtl="0">
              <a:lnSpc>
                <a:spcPct val="116470"/>
              </a:lnSpc>
              <a:spcBef>
                <a:spcPts val="0"/>
              </a:spcBef>
              <a:spcAft>
                <a:spcPts val="0"/>
              </a:spcAft>
              <a:buClr>
                <a:schemeClr val="dk1"/>
              </a:buClr>
              <a:buSzPts val="1700"/>
              <a:buFont typeface="Arial"/>
              <a:buChar char="•"/>
            </a:pPr>
            <a:r>
              <a:rPr lang="en-US" sz="1700" b="0" i="0" u="none" strike="noStrike" cap="none">
                <a:solidFill>
                  <a:schemeClr val="dk1"/>
                </a:solidFill>
                <a:latin typeface="Arial"/>
                <a:ea typeface="Arial"/>
                <a:cs typeface="Arial"/>
                <a:sym typeface="Arial"/>
              </a:rPr>
              <a:t>Explore best practices learned during remote work for continued application</a:t>
            </a:r>
            <a:endParaRPr sz="1700" b="0" i="0" u="none" strike="noStrike" cap="none">
              <a:solidFill>
                <a:schemeClr val="dk1"/>
              </a:solidFill>
              <a:latin typeface="Arial"/>
              <a:ea typeface="Arial"/>
              <a:cs typeface="Arial"/>
              <a:sym typeface="Arial"/>
            </a:endParaRPr>
          </a:p>
          <a:p>
            <a:pPr marL="641350" marR="0" lvl="1" indent="-229234" algn="l" rtl="0">
              <a:lnSpc>
                <a:spcPct val="100000"/>
              </a:lnSpc>
              <a:spcBef>
                <a:spcPts val="0"/>
              </a:spcBef>
              <a:spcAft>
                <a:spcPts val="0"/>
              </a:spcAft>
              <a:buClr>
                <a:schemeClr val="dk1"/>
              </a:buClr>
              <a:buSzPts val="1700"/>
              <a:buFont typeface="Arial"/>
              <a:buChar char="•"/>
            </a:pPr>
            <a:r>
              <a:rPr lang="en-US" sz="1700" b="0" i="0" u="none" strike="noStrike" cap="none">
                <a:solidFill>
                  <a:schemeClr val="dk1"/>
                </a:solidFill>
                <a:latin typeface="Arial"/>
                <a:ea typeface="Arial"/>
                <a:cs typeface="Arial"/>
                <a:sym typeface="Arial"/>
              </a:rPr>
              <a:t>Conduct meetings virtually, even when working on campus</a:t>
            </a:r>
            <a:endParaRPr sz="1400" b="0" i="0" u="none" strike="noStrike" cap="none">
              <a:solidFill>
                <a:schemeClr val="dk1"/>
              </a:solidFill>
              <a:latin typeface="Arial"/>
              <a:ea typeface="Arial"/>
              <a:cs typeface="Arial"/>
              <a:sym typeface="Arial"/>
            </a:endParaRPr>
          </a:p>
          <a:p>
            <a:pPr marL="641350" marR="0" lvl="1" indent="-229234" algn="l" rtl="0">
              <a:lnSpc>
                <a:spcPct val="100000"/>
              </a:lnSpc>
              <a:spcBef>
                <a:spcPts val="0"/>
              </a:spcBef>
              <a:spcAft>
                <a:spcPts val="0"/>
              </a:spcAft>
              <a:buClr>
                <a:schemeClr val="dk1"/>
              </a:buClr>
              <a:buSzPts val="1700"/>
              <a:buFont typeface="Arial"/>
              <a:buChar char="•"/>
            </a:pPr>
            <a:r>
              <a:rPr lang="en-US" sz="1700" b="0" i="0" u="none" strike="noStrike" cap="none">
                <a:solidFill>
                  <a:schemeClr val="dk1"/>
                </a:solidFill>
                <a:latin typeface="Arial"/>
                <a:ea typeface="Arial"/>
                <a:cs typeface="Arial"/>
                <a:sym typeface="Arial"/>
              </a:rPr>
              <a:t>Limit travel</a:t>
            </a:r>
            <a:endParaRPr sz="1400" b="0" i="0" u="none" strike="noStrike" cap="none">
              <a:solidFill>
                <a:schemeClr val="dk1"/>
              </a:solidFill>
              <a:latin typeface="Arial"/>
              <a:ea typeface="Arial"/>
              <a:cs typeface="Arial"/>
              <a:sym typeface="Arial"/>
            </a:endParaRPr>
          </a:p>
          <a:p>
            <a:pPr marL="412750" marR="0" lvl="0" indent="-400050" algn="l" rtl="0">
              <a:lnSpc>
                <a:spcPct val="100000"/>
              </a:lnSpc>
              <a:spcBef>
                <a:spcPts val="459"/>
              </a:spcBef>
              <a:spcAft>
                <a:spcPts val="0"/>
              </a:spcAft>
              <a:buClr>
                <a:schemeClr val="dk1"/>
              </a:buClr>
              <a:buSzPts val="2000"/>
              <a:buFont typeface="Arial"/>
              <a:buAutoNum type="arabicPeriod"/>
            </a:pPr>
            <a:r>
              <a:rPr lang="en-US" sz="2000" b="0" i="0" u="none" strike="noStrike" cap="none">
                <a:solidFill>
                  <a:schemeClr val="dk1"/>
                </a:solidFill>
                <a:latin typeface="Arial"/>
                <a:ea typeface="Arial"/>
                <a:cs typeface="Arial"/>
                <a:sym typeface="Arial"/>
              </a:rPr>
              <a:t>Monitor and institutionalize appropriate health and safety mitigation as cultural norms</a:t>
            </a:r>
            <a:endParaRPr sz="2000" b="0" i="0" u="none" strike="noStrike" cap="none">
              <a:solidFill>
                <a:schemeClr val="dk1"/>
              </a:solidFill>
              <a:latin typeface="Arial"/>
              <a:ea typeface="Arial"/>
              <a:cs typeface="Arial"/>
              <a:sym typeface="Arial"/>
            </a:endParaRPr>
          </a:p>
          <a:p>
            <a:pPr marL="412750" marR="0" lvl="0" indent="-400050" algn="l" rtl="0">
              <a:lnSpc>
                <a:spcPct val="100000"/>
              </a:lnSpc>
              <a:spcBef>
                <a:spcPts val="400"/>
              </a:spcBef>
              <a:spcAft>
                <a:spcPts val="0"/>
              </a:spcAft>
              <a:buClr>
                <a:schemeClr val="dk1"/>
              </a:buClr>
              <a:buSzPts val="2000"/>
              <a:buFont typeface="Arial"/>
              <a:buAutoNum type="arabicPeriod"/>
            </a:pPr>
            <a:r>
              <a:rPr lang="en-US" sz="2000" b="0" i="0" u="none" strike="noStrike" cap="none">
                <a:solidFill>
                  <a:schemeClr val="dk1"/>
                </a:solidFill>
                <a:latin typeface="Arial"/>
                <a:ea typeface="Arial"/>
                <a:cs typeface="Arial"/>
                <a:sym typeface="Arial"/>
              </a:rPr>
              <a:t>Implement consistent and flexible mitigating actions based on monitoring</a:t>
            </a:r>
            <a:endParaRPr sz="1400" b="0" i="0" u="none" strike="noStrike" cap="none">
              <a:solidFill>
                <a:srgbClr val="000000"/>
              </a:solidFill>
              <a:latin typeface="Arial"/>
              <a:ea typeface="Arial"/>
              <a:cs typeface="Arial"/>
              <a:sym typeface="Arial"/>
            </a:endParaRPr>
          </a:p>
        </p:txBody>
      </p:sp>
      <p:pic>
        <p:nvPicPr>
          <p:cNvPr id="122" name="Google Shape;122;p14"/>
          <p:cNvPicPr preferRelativeResize="0"/>
          <p:nvPr/>
        </p:nvPicPr>
        <p:blipFill rotWithShape="1">
          <a:blip r:embed="rId3">
            <a:alphaModFix/>
          </a:blip>
          <a:srcRect/>
          <a:stretch/>
        </p:blipFill>
        <p:spPr>
          <a:xfrm>
            <a:off x="457200" y="5638800"/>
            <a:ext cx="2743200" cy="576303"/>
          </a:xfrm>
          <a:prstGeom prst="rect">
            <a:avLst/>
          </a:prstGeom>
          <a:noFill/>
          <a:ln>
            <a:noFill/>
          </a:ln>
        </p:spPr>
      </p:pic>
      <p:sp>
        <p:nvSpPr>
          <p:cNvPr id="123" name="Google Shape;123;p14"/>
          <p:cNvSpPr txBox="1">
            <a:spLocks noGrp="1"/>
          </p:cNvSpPr>
          <p:nvPr>
            <p:ph type="sldNum" idx="12"/>
          </p:nvPr>
        </p:nvSpPr>
        <p:spPr>
          <a:xfrm>
            <a:off x="8778240" y="6377940"/>
            <a:ext cx="2804100" cy="342900"/>
          </a:xfrm>
          <a:prstGeom prst="rect">
            <a:avLst/>
          </a:prstGeom>
          <a:noFill/>
          <a:ln>
            <a:noFill/>
          </a:ln>
        </p:spPr>
        <p:txBody>
          <a:bodyPr spcFirstLastPara="1" wrap="square" lIns="0" tIns="0" rIns="0" bIns="0" anchor="t" anchorCtr="0">
            <a:noAutofit/>
          </a:bodyPr>
          <a:lstStyle/>
          <a:p>
            <a:pPr marL="0" lvl="0" indent="0" algn="r" rtl="0">
              <a:lnSpc>
                <a:spcPct val="100000"/>
              </a:lnSpc>
              <a:spcBef>
                <a:spcPts val="0"/>
              </a:spcBef>
              <a:spcAft>
                <a:spcPts val="0"/>
              </a:spcAft>
              <a:buClr>
                <a:srgbClr val="000000"/>
              </a:buClr>
              <a:buSzPts val="1800"/>
              <a:buFont typeface="Arial"/>
              <a:buNone/>
            </a:pPr>
            <a:fld id="{00000000-1234-1234-1234-123412341234}" type="slidenum">
              <a:rPr lang="en-US"/>
              <a:t>8</a:t>
            </a:fld>
            <a:endParaRPr/>
          </a:p>
        </p:txBody>
      </p:sp>
      <p:sp>
        <p:nvSpPr>
          <p:cNvPr id="124" name="Google Shape;124;p14"/>
          <p:cNvSpPr txBox="1"/>
          <p:nvPr/>
        </p:nvSpPr>
        <p:spPr>
          <a:xfrm>
            <a:off x="4089861" y="4677624"/>
            <a:ext cx="6991909" cy="1360285"/>
          </a:xfrm>
          <a:prstGeom prst="rect">
            <a:avLst/>
          </a:prstGeom>
          <a:solidFill>
            <a:srgbClr val="C7C9C8"/>
          </a:solidFill>
          <a:ln>
            <a:noFill/>
          </a:ln>
        </p:spPr>
        <p:txBody>
          <a:bodyPr spcFirstLastPara="1" wrap="square" lIns="0" tIns="3175" rIns="0" bIns="0" anchor="t" anchorCtr="0">
            <a:noAutofit/>
          </a:bodyPr>
          <a:lstStyle/>
          <a:p>
            <a:pPr marL="306070" marR="434340" lvl="0" indent="0" algn="l" rtl="0">
              <a:lnSpc>
                <a:spcPct val="100000"/>
              </a:lnSpc>
              <a:spcBef>
                <a:spcPts val="0"/>
              </a:spcBef>
              <a:spcAft>
                <a:spcPts val="0"/>
              </a:spcAft>
              <a:buClr>
                <a:srgbClr val="000000"/>
              </a:buClr>
              <a:buSzPts val="2000"/>
              <a:buFont typeface="Arial"/>
              <a:buNone/>
            </a:pPr>
            <a:r>
              <a:rPr lang="en-US" sz="2000" b="0" i="1" u="none" strike="noStrike" cap="none">
                <a:solidFill>
                  <a:schemeClr val="dk1"/>
                </a:solidFill>
                <a:latin typeface="Arial"/>
                <a:ea typeface="Arial"/>
                <a:cs typeface="Arial"/>
                <a:sym typeface="Arial"/>
              </a:rPr>
              <a:t>The phases in the next slides will be used to help guide our incremental return to campus and provide a flexible approach if adjustments need to be made in either direction.</a:t>
            </a:r>
            <a:endParaRPr sz="2000" b="0" i="1" u="none" strike="noStrike" cap="none">
              <a:solidFill>
                <a:schemeClr val="dk1"/>
              </a:solidFill>
              <a:latin typeface="Arial"/>
              <a:ea typeface="Arial"/>
              <a:cs typeface="Arial"/>
              <a:sym typeface="Aria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28"/>
        <p:cNvGrpSpPr/>
        <p:nvPr/>
      </p:nvGrpSpPr>
      <p:grpSpPr>
        <a:xfrm>
          <a:off x="0" y="0"/>
          <a:ext cx="0" cy="0"/>
          <a:chOff x="0" y="0"/>
          <a:chExt cx="0" cy="0"/>
        </a:xfrm>
      </p:grpSpPr>
      <p:sp>
        <p:nvSpPr>
          <p:cNvPr id="129" name="Google Shape;129;p15"/>
          <p:cNvSpPr/>
          <p:nvPr/>
        </p:nvSpPr>
        <p:spPr>
          <a:xfrm>
            <a:off x="301752" y="0"/>
            <a:ext cx="11884660" cy="6858000"/>
          </a:xfrm>
          <a:custGeom>
            <a:avLst/>
            <a:gdLst/>
            <a:ahLst/>
            <a:cxnLst/>
            <a:rect l="l" t="t" r="r" b="b"/>
            <a:pathLst>
              <a:path w="11884660" h="6858000" extrusionOk="0">
                <a:moveTo>
                  <a:pt x="0" y="6858000"/>
                </a:moveTo>
                <a:lnTo>
                  <a:pt x="11884571" y="6858000"/>
                </a:lnTo>
                <a:lnTo>
                  <a:pt x="11884571" y="0"/>
                </a:lnTo>
                <a:lnTo>
                  <a:pt x="0" y="0"/>
                </a:lnTo>
                <a:lnTo>
                  <a:pt x="0" y="6858000"/>
                </a:lnTo>
                <a:close/>
              </a:path>
            </a:pathLst>
          </a:custGeom>
          <a:solidFill>
            <a:srgbClr val="F8F8F8"/>
          </a:solid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130" name="Google Shape;130;p15"/>
          <p:cNvSpPr txBox="1">
            <a:spLocks noGrp="1"/>
          </p:cNvSpPr>
          <p:nvPr>
            <p:ph type="title"/>
          </p:nvPr>
        </p:nvSpPr>
        <p:spPr>
          <a:xfrm>
            <a:off x="645071" y="354694"/>
            <a:ext cx="2484755" cy="421640"/>
          </a:xfrm>
          <a:prstGeom prst="rect">
            <a:avLst/>
          </a:prstGeom>
          <a:noFill/>
          <a:ln>
            <a:noFill/>
          </a:ln>
        </p:spPr>
        <p:txBody>
          <a:bodyPr spcFirstLastPara="1" wrap="square" lIns="0" tIns="12700" rIns="0" bIns="0" anchor="t" anchorCtr="0">
            <a:noAutofit/>
          </a:bodyPr>
          <a:lstStyle/>
          <a:p>
            <a:pPr marL="12700" lvl="0" indent="0" algn="l" rtl="0">
              <a:lnSpc>
                <a:spcPct val="100000"/>
              </a:lnSpc>
              <a:spcBef>
                <a:spcPts val="0"/>
              </a:spcBef>
              <a:spcAft>
                <a:spcPts val="0"/>
              </a:spcAft>
              <a:buSzPts val="1400"/>
              <a:buNone/>
            </a:pPr>
            <a:r>
              <a:rPr lang="en-US"/>
              <a:t>PHASE THREE:</a:t>
            </a:r>
            <a:endParaRPr/>
          </a:p>
        </p:txBody>
      </p:sp>
      <p:sp>
        <p:nvSpPr>
          <p:cNvPr id="131" name="Google Shape;131;p15"/>
          <p:cNvSpPr txBox="1"/>
          <p:nvPr/>
        </p:nvSpPr>
        <p:spPr>
          <a:xfrm>
            <a:off x="645071" y="831955"/>
            <a:ext cx="10880090" cy="528320"/>
          </a:xfrm>
          <a:prstGeom prst="rect">
            <a:avLst/>
          </a:prstGeom>
          <a:noFill/>
          <a:ln>
            <a:noFill/>
          </a:ln>
        </p:spPr>
        <p:txBody>
          <a:bodyPr spcFirstLastPara="1" wrap="square" lIns="0" tIns="12700" rIns="0" bIns="0" anchor="t" anchorCtr="0">
            <a:noAutofit/>
          </a:bodyPr>
          <a:lstStyle/>
          <a:p>
            <a:pPr marL="12700" marR="5080" lvl="0" indent="0" algn="l" rtl="0">
              <a:lnSpc>
                <a:spcPct val="100000"/>
              </a:lnSpc>
              <a:spcBef>
                <a:spcPts val="0"/>
              </a:spcBef>
              <a:spcAft>
                <a:spcPts val="0"/>
              </a:spcAft>
              <a:buClr>
                <a:srgbClr val="000000"/>
              </a:buClr>
              <a:buSzPts val="1100"/>
              <a:buFont typeface="Arial"/>
              <a:buNone/>
            </a:pPr>
            <a:r>
              <a:rPr lang="en-US" sz="1100" b="0" i="0" u="none" strike="noStrike" cap="none" dirty="0">
                <a:solidFill>
                  <a:schemeClr val="dk1"/>
                </a:solidFill>
                <a:latin typeface="Arial"/>
                <a:ea typeface="Arial"/>
                <a:cs typeface="Arial"/>
                <a:sym typeface="Arial"/>
              </a:rPr>
              <a:t>In coordination with guidance from CDC and State Officials, the </a:t>
            </a:r>
            <a:r>
              <a:rPr lang="en-US" sz="1100" b="0" i="0" u="none" strike="noStrike" cap="none" dirty="0">
                <a:solidFill>
                  <a:schemeClr val="tx1"/>
                </a:solidFill>
                <a:latin typeface="Arial"/>
                <a:ea typeface="Arial"/>
                <a:cs typeface="Arial"/>
                <a:sym typeface="Arial"/>
              </a:rPr>
              <a:t>University will determine when to transition to the next phase by monitoring for a decline in cases, or absence of  a rebound, of Covid-19 along with an evaluation of the case severity, regional vaccination rates </a:t>
            </a:r>
            <a:r>
              <a:rPr lang="en-US" sz="1100" b="0" i="0" u="none" strike="noStrike" cap="none" dirty="0">
                <a:solidFill>
                  <a:schemeClr val="dk1"/>
                </a:solidFill>
                <a:latin typeface="Arial"/>
                <a:ea typeface="Arial"/>
                <a:cs typeface="Arial"/>
                <a:sym typeface="Arial"/>
              </a:rPr>
              <a:t>and local concerns such as health care capabilities based on region. Separately the University may decide  to transition to another phase due to Campus specific concerns such as a localized outbreak or hotspot.</a:t>
            </a:r>
            <a:endParaRPr sz="1100" b="0" i="0" u="none" strike="noStrike" cap="none" dirty="0">
              <a:solidFill>
                <a:schemeClr val="dk1"/>
              </a:solidFill>
              <a:latin typeface="Arial"/>
              <a:ea typeface="Arial"/>
              <a:cs typeface="Arial"/>
              <a:sym typeface="Arial"/>
            </a:endParaRPr>
          </a:p>
        </p:txBody>
      </p:sp>
      <p:sp>
        <p:nvSpPr>
          <p:cNvPr id="132" name="Google Shape;132;p15"/>
          <p:cNvSpPr/>
          <p:nvPr/>
        </p:nvSpPr>
        <p:spPr>
          <a:xfrm>
            <a:off x="0" y="0"/>
            <a:ext cx="302260" cy="6858000"/>
          </a:xfrm>
          <a:custGeom>
            <a:avLst/>
            <a:gdLst/>
            <a:ahLst/>
            <a:cxnLst/>
            <a:rect l="l" t="t" r="r" b="b"/>
            <a:pathLst>
              <a:path w="302260" h="6858000" extrusionOk="0">
                <a:moveTo>
                  <a:pt x="0" y="6858000"/>
                </a:moveTo>
                <a:lnTo>
                  <a:pt x="301752" y="6858000"/>
                </a:lnTo>
                <a:lnTo>
                  <a:pt x="301752" y="0"/>
                </a:lnTo>
                <a:lnTo>
                  <a:pt x="0" y="0"/>
                </a:lnTo>
                <a:lnTo>
                  <a:pt x="0" y="6858000"/>
                </a:lnTo>
                <a:close/>
              </a:path>
            </a:pathLst>
          </a:custGeom>
          <a:solidFill>
            <a:srgbClr val="E5251A"/>
          </a:solid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graphicFrame>
        <p:nvGraphicFramePr>
          <p:cNvPr id="133" name="Google Shape;133;p15"/>
          <p:cNvGraphicFramePr/>
          <p:nvPr>
            <p:extLst>
              <p:ext uri="{D42A27DB-BD31-4B8C-83A1-F6EECF244321}">
                <p14:modId xmlns:p14="http://schemas.microsoft.com/office/powerpoint/2010/main" val="3799725264"/>
              </p:ext>
            </p:extLst>
          </p:nvPr>
        </p:nvGraphicFramePr>
        <p:xfrm>
          <a:off x="469837" y="1415896"/>
          <a:ext cx="11549025" cy="5353750"/>
        </p:xfrm>
        <a:graphic>
          <a:graphicData uri="http://schemas.openxmlformats.org/drawingml/2006/table">
            <a:tbl>
              <a:tblPr firstRow="1" bandRow="1">
                <a:noFill/>
                <a:tableStyleId>{6B68346E-868A-47CA-8326-326618CEED19}</a:tableStyleId>
              </a:tblPr>
              <a:tblGrid>
                <a:gridCol w="1009475">
                  <a:extLst>
                    <a:ext uri="{9D8B030D-6E8A-4147-A177-3AD203B41FA5}">
                      <a16:colId xmlns:a16="http://schemas.microsoft.com/office/drawing/2014/main" val="20000"/>
                    </a:ext>
                  </a:extLst>
                </a:gridCol>
                <a:gridCol w="1394775">
                  <a:extLst>
                    <a:ext uri="{9D8B030D-6E8A-4147-A177-3AD203B41FA5}">
                      <a16:colId xmlns:a16="http://schemas.microsoft.com/office/drawing/2014/main" val="20001"/>
                    </a:ext>
                  </a:extLst>
                </a:gridCol>
                <a:gridCol w="1480100">
                  <a:extLst>
                    <a:ext uri="{9D8B030D-6E8A-4147-A177-3AD203B41FA5}">
                      <a16:colId xmlns:a16="http://schemas.microsoft.com/office/drawing/2014/main" val="20002"/>
                    </a:ext>
                  </a:extLst>
                </a:gridCol>
                <a:gridCol w="1480100">
                  <a:extLst>
                    <a:ext uri="{9D8B030D-6E8A-4147-A177-3AD203B41FA5}">
                      <a16:colId xmlns:a16="http://schemas.microsoft.com/office/drawing/2014/main" val="20003"/>
                    </a:ext>
                  </a:extLst>
                </a:gridCol>
                <a:gridCol w="1480100">
                  <a:extLst>
                    <a:ext uri="{9D8B030D-6E8A-4147-A177-3AD203B41FA5}">
                      <a16:colId xmlns:a16="http://schemas.microsoft.com/office/drawing/2014/main" val="20004"/>
                    </a:ext>
                  </a:extLst>
                </a:gridCol>
                <a:gridCol w="1480100">
                  <a:extLst>
                    <a:ext uri="{9D8B030D-6E8A-4147-A177-3AD203B41FA5}">
                      <a16:colId xmlns:a16="http://schemas.microsoft.com/office/drawing/2014/main" val="20005"/>
                    </a:ext>
                  </a:extLst>
                </a:gridCol>
                <a:gridCol w="1644225">
                  <a:extLst>
                    <a:ext uri="{9D8B030D-6E8A-4147-A177-3AD203B41FA5}">
                      <a16:colId xmlns:a16="http://schemas.microsoft.com/office/drawing/2014/main" val="20006"/>
                    </a:ext>
                  </a:extLst>
                </a:gridCol>
                <a:gridCol w="1580150">
                  <a:extLst>
                    <a:ext uri="{9D8B030D-6E8A-4147-A177-3AD203B41FA5}">
                      <a16:colId xmlns:a16="http://schemas.microsoft.com/office/drawing/2014/main" val="20007"/>
                    </a:ext>
                  </a:extLst>
                </a:gridCol>
              </a:tblGrid>
              <a:tr h="1035850">
                <a:tc>
                  <a:txBody>
                    <a:bodyPr/>
                    <a:lstStyle/>
                    <a:p>
                      <a:pPr marL="0" marR="0" lvl="0" indent="0" algn="l" rtl="0">
                        <a:lnSpc>
                          <a:spcPct val="100000"/>
                        </a:lnSpc>
                        <a:spcBef>
                          <a:spcPts val="0"/>
                        </a:spcBef>
                        <a:spcAft>
                          <a:spcPts val="0"/>
                        </a:spcAft>
                        <a:buClr>
                          <a:srgbClr val="000000"/>
                        </a:buClr>
                        <a:buSzPts val="1000"/>
                        <a:buFont typeface="Arial"/>
                        <a:buNone/>
                      </a:pPr>
                      <a:endParaRPr sz="1000" u="none" strike="noStrike" cap="none">
                        <a:latin typeface="Times New Roman"/>
                        <a:ea typeface="Times New Roman"/>
                        <a:cs typeface="Times New Roman"/>
                        <a:sym typeface="Times New Roman"/>
                      </a:endParaRPr>
                    </a:p>
                  </a:txBody>
                  <a:tcPr marL="0" marR="0" marT="0" marB="0">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solidFill>
                      <a:srgbClr val="F8F8F8"/>
                    </a:solidFill>
                  </a:tcPr>
                </a:tc>
                <a:tc>
                  <a:txBody>
                    <a:bodyPr/>
                    <a:lstStyle/>
                    <a:p>
                      <a:pPr marL="50165" marR="0" lvl="0" indent="0" algn="l" rtl="0">
                        <a:lnSpc>
                          <a:spcPct val="100000"/>
                        </a:lnSpc>
                        <a:spcBef>
                          <a:spcPts val="0"/>
                        </a:spcBef>
                        <a:spcAft>
                          <a:spcPts val="0"/>
                        </a:spcAft>
                        <a:buClr>
                          <a:srgbClr val="000000"/>
                        </a:buClr>
                        <a:buSzPts val="1100"/>
                        <a:buFont typeface="Arial"/>
                        <a:buNone/>
                      </a:pPr>
                      <a:r>
                        <a:rPr lang="en-US" sz="1200" b="1" u="none" strike="noStrike" cap="none">
                          <a:latin typeface="Arial"/>
                          <a:ea typeface="Arial"/>
                          <a:cs typeface="Arial"/>
                          <a:sym typeface="Arial"/>
                        </a:rPr>
                        <a:t>In-Seat Classes?</a:t>
                      </a:r>
                      <a:endParaRPr sz="1200" u="none" strike="noStrike" cap="none">
                        <a:latin typeface="Arial"/>
                        <a:ea typeface="Arial"/>
                        <a:cs typeface="Arial"/>
                        <a:sym typeface="Arial"/>
                      </a:endParaRPr>
                    </a:p>
                  </a:txBody>
                  <a:tcPr marL="0" marR="0" marT="12700" marB="0">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solidFill>
                      <a:srgbClr val="F8F8F8"/>
                    </a:solidFill>
                  </a:tcPr>
                </a:tc>
                <a:tc>
                  <a:txBody>
                    <a:bodyPr/>
                    <a:lstStyle/>
                    <a:p>
                      <a:pPr marL="50165" marR="46990" lvl="0" indent="0" algn="l" rtl="0">
                        <a:lnSpc>
                          <a:spcPct val="100000"/>
                        </a:lnSpc>
                        <a:spcBef>
                          <a:spcPts val="0"/>
                        </a:spcBef>
                        <a:spcAft>
                          <a:spcPts val="0"/>
                        </a:spcAft>
                        <a:buClr>
                          <a:srgbClr val="000000"/>
                        </a:buClr>
                        <a:buSzPts val="1100"/>
                        <a:buFont typeface="Arial"/>
                        <a:buNone/>
                      </a:pPr>
                      <a:r>
                        <a:rPr lang="en-US" sz="1200" b="1" u="none" strike="noStrike" cap="none">
                          <a:latin typeface="Arial"/>
                          <a:ea typeface="Arial"/>
                          <a:cs typeface="Arial"/>
                          <a:sym typeface="Arial"/>
                        </a:rPr>
                        <a:t>Residence Halls and  Dining Services?</a:t>
                      </a:r>
                      <a:endParaRPr sz="1200" u="none" strike="noStrike" cap="none">
                        <a:latin typeface="Arial"/>
                        <a:ea typeface="Arial"/>
                        <a:cs typeface="Arial"/>
                        <a:sym typeface="Arial"/>
                      </a:endParaRPr>
                    </a:p>
                  </a:txBody>
                  <a:tcPr marL="0" marR="0" marT="12700" marB="0">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solidFill>
                      <a:srgbClr val="F8F8F8"/>
                    </a:solidFill>
                  </a:tcPr>
                </a:tc>
                <a:tc>
                  <a:txBody>
                    <a:bodyPr/>
                    <a:lstStyle/>
                    <a:p>
                      <a:pPr marL="50165" marR="111125" lvl="0" indent="0" algn="l" rtl="0">
                        <a:lnSpc>
                          <a:spcPct val="100000"/>
                        </a:lnSpc>
                        <a:spcBef>
                          <a:spcPts val="0"/>
                        </a:spcBef>
                        <a:spcAft>
                          <a:spcPts val="0"/>
                        </a:spcAft>
                        <a:buClr>
                          <a:srgbClr val="000000"/>
                        </a:buClr>
                        <a:buSzPts val="1100"/>
                        <a:buFont typeface="Arial"/>
                        <a:buNone/>
                      </a:pPr>
                      <a:r>
                        <a:rPr lang="en-US" sz="1200" b="1" u="none" strike="noStrike" cap="none">
                          <a:latin typeface="Arial"/>
                          <a:ea typeface="Arial"/>
                          <a:cs typeface="Arial"/>
                          <a:sym typeface="Arial"/>
                        </a:rPr>
                        <a:t>Return of Full Work  Force?</a:t>
                      </a:r>
                      <a:endParaRPr sz="1200" u="none" strike="noStrike" cap="none">
                        <a:latin typeface="Arial"/>
                        <a:ea typeface="Arial"/>
                        <a:cs typeface="Arial"/>
                        <a:sym typeface="Arial"/>
                      </a:endParaRPr>
                    </a:p>
                  </a:txBody>
                  <a:tcPr marL="0" marR="0" marT="12700" marB="0">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solidFill>
                      <a:srgbClr val="F8F8F8"/>
                    </a:solidFill>
                  </a:tcPr>
                </a:tc>
                <a:tc>
                  <a:txBody>
                    <a:bodyPr/>
                    <a:lstStyle/>
                    <a:p>
                      <a:pPr marL="50165" marR="0" lvl="0" indent="0" algn="l" rtl="0">
                        <a:lnSpc>
                          <a:spcPct val="100000"/>
                        </a:lnSpc>
                        <a:spcBef>
                          <a:spcPts val="0"/>
                        </a:spcBef>
                        <a:spcAft>
                          <a:spcPts val="0"/>
                        </a:spcAft>
                        <a:buClr>
                          <a:srgbClr val="000000"/>
                        </a:buClr>
                        <a:buSzPts val="1100"/>
                        <a:buFont typeface="Arial"/>
                        <a:buNone/>
                      </a:pPr>
                      <a:r>
                        <a:rPr lang="en-US" sz="1200" b="1" u="none" strike="noStrike" cap="none" dirty="0">
                          <a:latin typeface="Arial"/>
                          <a:ea typeface="Arial"/>
                          <a:cs typeface="Arial"/>
                          <a:sym typeface="Arial"/>
                        </a:rPr>
                        <a:t>Athletics?</a:t>
                      </a:r>
                      <a:endParaRPr sz="1200" u="none" strike="noStrike" cap="none" dirty="0">
                        <a:latin typeface="Arial"/>
                        <a:ea typeface="Arial"/>
                        <a:cs typeface="Arial"/>
                        <a:sym typeface="Arial"/>
                      </a:endParaRPr>
                    </a:p>
                  </a:txBody>
                  <a:tcPr marL="0" marR="0" marT="12700" marB="0">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solidFill>
                      <a:srgbClr val="F8F8F8"/>
                    </a:solidFill>
                  </a:tcPr>
                </a:tc>
                <a:tc>
                  <a:txBody>
                    <a:bodyPr/>
                    <a:lstStyle/>
                    <a:p>
                      <a:pPr marL="50165" marR="0" lvl="0" indent="0" algn="l" rtl="0">
                        <a:lnSpc>
                          <a:spcPct val="100000"/>
                        </a:lnSpc>
                        <a:spcBef>
                          <a:spcPts val="0"/>
                        </a:spcBef>
                        <a:spcAft>
                          <a:spcPts val="0"/>
                        </a:spcAft>
                        <a:buClr>
                          <a:srgbClr val="000000"/>
                        </a:buClr>
                        <a:buSzPts val="1200"/>
                        <a:buFont typeface="Arial"/>
                        <a:buNone/>
                      </a:pPr>
                      <a:r>
                        <a:rPr lang="en-US" sz="1200" b="1" u="none" strike="noStrike" cap="none">
                          <a:latin typeface="Arial"/>
                          <a:ea typeface="Arial"/>
                          <a:cs typeface="Arial"/>
                          <a:sym typeface="Arial"/>
                        </a:rPr>
                        <a:t>Large Gatherings?  </a:t>
                      </a:r>
                      <a:r>
                        <a:rPr lang="en-US" sz="1050" b="0" u="none" strike="noStrike" cap="none">
                          <a:latin typeface="Arial"/>
                          <a:ea typeface="Arial"/>
                          <a:cs typeface="Arial"/>
                          <a:sym typeface="Arial"/>
                        </a:rPr>
                        <a:t>(including DavenFest,  Graduation and  Academic and  Sporting Events)</a:t>
                      </a:r>
                      <a:endParaRPr sz="1400" u="none" strike="noStrike" cap="none"/>
                    </a:p>
                    <a:p>
                      <a:pPr marL="50165" marR="0" lvl="0" indent="0" algn="l" rtl="0">
                        <a:lnSpc>
                          <a:spcPct val="100000"/>
                        </a:lnSpc>
                        <a:spcBef>
                          <a:spcPts val="0"/>
                        </a:spcBef>
                        <a:spcAft>
                          <a:spcPts val="0"/>
                        </a:spcAft>
                        <a:buClr>
                          <a:srgbClr val="000000"/>
                        </a:buClr>
                        <a:buSzPts val="1100"/>
                        <a:buFont typeface="Arial"/>
                        <a:buNone/>
                      </a:pPr>
                      <a:endParaRPr sz="1100" u="none" strike="noStrike" cap="none">
                        <a:latin typeface="Arial"/>
                        <a:ea typeface="Arial"/>
                        <a:cs typeface="Arial"/>
                        <a:sym typeface="Arial"/>
                      </a:endParaRPr>
                    </a:p>
                  </a:txBody>
                  <a:tcPr marL="0" marR="0" marT="12700" marB="0">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solidFill>
                      <a:srgbClr val="F8F8F8"/>
                    </a:solidFill>
                  </a:tcPr>
                </a:tc>
                <a:tc>
                  <a:txBody>
                    <a:bodyPr/>
                    <a:lstStyle/>
                    <a:p>
                      <a:pPr marL="50800" marR="548005" lvl="0" indent="0" algn="l" rtl="0">
                        <a:lnSpc>
                          <a:spcPct val="100000"/>
                        </a:lnSpc>
                        <a:spcBef>
                          <a:spcPts val="0"/>
                        </a:spcBef>
                        <a:spcAft>
                          <a:spcPts val="0"/>
                        </a:spcAft>
                        <a:buClr>
                          <a:srgbClr val="000000"/>
                        </a:buClr>
                        <a:buSzPts val="1100"/>
                        <a:buFont typeface="Arial"/>
                        <a:buNone/>
                      </a:pPr>
                      <a:r>
                        <a:rPr lang="en-US" sz="1200" b="1" u="none" strike="noStrike" cap="none">
                          <a:latin typeface="Arial"/>
                          <a:ea typeface="Arial"/>
                          <a:cs typeface="Arial"/>
                          <a:sym typeface="Arial"/>
                        </a:rPr>
                        <a:t>Camps,  Conferences  and Outside</a:t>
                      </a:r>
                      <a:endParaRPr sz="1200" u="none" strike="noStrike" cap="none">
                        <a:latin typeface="Arial"/>
                        <a:ea typeface="Arial"/>
                        <a:cs typeface="Arial"/>
                        <a:sym typeface="Arial"/>
                      </a:endParaRPr>
                    </a:p>
                    <a:p>
                      <a:pPr marL="50800" marR="46355" lvl="0" indent="0" algn="l" rtl="0">
                        <a:lnSpc>
                          <a:spcPct val="100000"/>
                        </a:lnSpc>
                        <a:spcBef>
                          <a:spcPts val="0"/>
                        </a:spcBef>
                        <a:spcAft>
                          <a:spcPts val="0"/>
                        </a:spcAft>
                        <a:buClr>
                          <a:srgbClr val="000000"/>
                        </a:buClr>
                        <a:buSzPts val="1100"/>
                        <a:buFont typeface="Arial"/>
                        <a:buNone/>
                      </a:pPr>
                      <a:r>
                        <a:rPr lang="en-US" sz="1200" b="1" u="none" strike="noStrike" cap="none">
                          <a:latin typeface="Arial"/>
                          <a:ea typeface="Arial"/>
                          <a:cs typeface="Arial"/>
                          <a:sym typeface="Arial"/>
                        </a:rPr>
                        <a:t>Organizations Using  Facilities?</a:t>
                      </a:r>
                      <a:endParaRPr sz="1200" u="none" strike="noStrike" cap="none">
                        <a:latin typeface="Arial"/>
                        <a:ea typeface="Arial"/>
                        <a:cs typeface="Arial"/>
                        <a:sym typeface="Arial"/>
                      </a:endParaRPr>
                    </a:p>
                  </a:txBody>
                  <a:tcPr marL="0" marR="0" marT="12700" marB="0">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solidFill>
                      <a:srgbClr val="F8F8F8"/>
                    </a:solidFill>
                  </a:tcPr>
                </a:tc>
                <a:tc>
                  <a:txBody>
                    <a:bodyPr/>
                    <a:lstStyle/>
                    <a:p>
                      <a:pPr marL="50165" marR="331470" lvl="0" indent="0" algn="l" rtl="0">
                        <a:lnSpc>
                          <a:spcPct val="100000"/>
                        </a:lnSpc>
                        <a:spcBef>
                          <a:spcPts val="0"/>
                        </a:spcBef>
                        <a:spcAft>
                          <a:spcPts val="0"/>
                        </a:spcAft>
                        <a:buClr>
                          <a:srgbClr val="000000"/>
                        </a:buClr>
                        <a:buSzPts val="1100"/>
                        <a:buFont typeface="Arial"/>
                        <a:buNone/>
                      </a:pPr>
                      <a:r>
                        <a:rPr lang="en-US" sz="1200" b="1" u="none" strike="noStrike" cap="none">
                          <a:latin typeface="Arial"/>
                          <a:ea typeface="Arial"/>
                          <a:cs typeface="Arial"/>
                          <a:sym typeface="Arial"/>
                        </a:rPr>
                        <a:t>Other Academic  Adjustments?</a:t>
                      </a:r>
                      <a:endParaRPr sz="1200" u="none" strike="noStrike" cap="none">
                        <a:latin typeface="Arial"/>
                        <a:ea typeface="Arial"/>
                        <a:cs typeface="Arial"/>
                        <a:sym typeface="Arial"/>
                      </a:endParaRPr>
                    </a:p>
                  </a:txBody>
                  <a:tcPr marL="0" marR="0" marT="12700" marB="0">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solidFill>
                      <a:srgbClr val="F8F8F8"/>
                    </a:solidFill>
                  </a:tcPr>
                </a:tc>
                <a:extLst>
                  <a:ext uri="{0D108BD9-81ED-4DB2-BD59-A6C34878D82A}">
                    <a16:rowId xmlns:a16="http://schemas.microsoft.com/office/drawing/2014/main" val="10000"/>
                  </a:ext>
                </a:extLst>
              </a:tr>
              <a:tr h="289225">
                <a:tc>
                  <a:txBody>
                    <a:bodyPr/>
                    <a:lstStyle/>
                    <a:p>
                      <a:pPr marL="50800" marR="0" lvl="0" indent="0" algn="l" rtl="0">
                        <a:lnSpc>
                          <a:spcPct val="100000"/>
                        </a:lnSpc>
                        <a:spcBef>
                          <a:spcPts val="0"/>
                        </a:spcBef>
                        <a:spcAft>
                          <a:spcPts val="0"/>
                        </a:spcAft>
                        <a:buClr>
                          <a:srgbClr val="000000"/>
                        </a:buClr>
                        <a:buSzPts val="1200"/>
                        <a:buFont typeface="Arial"/>
                        <a:buNone/>
                      </a:pPr>
                      <a:r>
                        <a:rPr lang="en-US" sz="1200" b="1" u="none" strike="noStrike" cap="none">
                          <a:latin typeface="Arial"/>
                          <a:ea typeface="Arial"/>
                          <a:cs typeface="Arial"/>
                          <a:sym typeface="Arial"/>
                        </a:rPr>
                        <a:t>Yes</a:t>
                      </a:r>
                      <a:endParaRPr sz="1200" u="none" strike="noStrike" cap="none">
                        <a:latin typeface="Arial"/>
                        <a:ea typeface="Arial"/>
                        <a:cs typeface="Arial"/>
                        <a:sym typeface="Arial"/>
                      </a:endParaRPr>
                    </a:p>
                  </a:txBody>
                  <a:tcPr marL="0" marR="0" marT="8900" marB="0">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solidFill>
                      <a:srgbClr val="D1D3D4"/>
                    </a:solidFill>
                  </a:tcPr>
                </a:tc>
                <a:tc>
                  <a:txBody>
                    <a:bodyPr/>
                    <a:lstStyle/>
                    <a:p>
                      <a:pPr marL="0" marR="0" lvl="0" indent="0" algn="ctr" rtl="0">
                        <a:lnSpc>
                          <a:spcPct val="100000"/>
                        </a:lnSpc>
                        <a:spcBef>
                          <a:spcPts val="0"/>
                        </a:spcBef>
                        <a:spcAft>
                          <a:spcPts val="0"/>
                        </a:spcAft>
                        <a:buClr>
                          <a:srgbClr val="000000"/>
                        </a:buClr>
                        <a:buSzPts val="1000"/>
                        <a:buFont typeface="Arial"/>
                        <a:buNone/>
                      </a:pPr>
                      <a:endParaRPr sz="1000" u="none" strike="noStrike" cap="none">
                        <a:latin typeface="Times New Roman"/>
                        <a:ea typeface="Times New Roman"/>
                        <a:cs typeface="Times New Roman"/>
                        <a:sym typeface="Times New Roman"/>
                      </a:endParaRPr>
                    </a:p>
                  </a:txBody>
                  <a:tcPr marL="0" marR="0" marT="0" marB="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solidFill>
                      <a:srgbClr val="D1D3D4"/>
                    </a:solidFill>
                  </a:tcPr>
                </a:tc>
                <a:tc>
                  <a:txBody>
                    <a:bodyPr/>
                    <a:lstStyle/>
                    <a:p>
                      <a:pPr marL="0" marR="0" lvl="0" indent="0" algn="ctr" rtl="0">
                        <a:lnSpc>
                          <a:spcPct val="100000"/>
                        </a:lnSpc>
                        <a:spcBef>
                          <a:spcPts val="0"/>
                        </a:spcBef>
                        <a:spcAft>
                          <a:spcPts val="0"/>
                        </a:spcAft>
                        <a:buClr>
                          <a:srgbClr val="000000"/>
                        </a:buClr>
                        <a:buSzPts val="1000"/>
                        <a:buFont typeface="Arial"/>
                        <a:buNone/>
                      </a:pPr>
                      <a:endParaRPr sz="1000" u="none" strike="noStrike" cap="none">
                        <a:latin typeface="Times New Roman"/>
                        <a:ea typeface="Times New Roman"/>
                        <a:cs typeface="Times New Roman"/>
                        <a:sym typeface="Times New Roman"/>
                      </a:endParaRPr>
                    </a:p>
                  </a:txBody>
                  <a:tcPr marL="0" marR="0" marT="0" marB="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solidFill>
                      <a:srgbClr val="D1D3D4"/>
                    </a:solidFill>
                  </a:tcPr>
                </a:tc>
                <a:tc>
                  <a:txBody>
                    <a:bodyPr/>
                    <a:lstStyle/>
                    <a:p>
                      <a:pPr marL="0" marR="0" lvl="0" indent="0" algn="ctr" rtl="0">
                        <a:lnSpc>
                          <a:spcPct val="100000"/>
                        </a:lnSpc>
                        <a:spcBef>
                          <a:spcPts val="0"/>
                        </a:spcBef>
                        <a:spcAft>
                          <a:spcPts val="0"/>
                        </a:spcAft>
                        <a:buClr>
                          <a:srgbClr val="000000"/>
                        </a:buClr>
                        <a:buSzPts val="1000"/>
                        <a:buFont typeface="Arial"/>
                        <a:buNone/>
                      </a:pPr>
                      <a:endParaRPr sz="1000" u="none" strike="noStrike" cap="none">
                        <a:latin typeface="Times New Roman"/>
                        <a:ea typeface="Times New Roman"/>
                        <a:cs typeface="Times New Roman"/>
                        <a:sym typeface="Times New Roman"/>
                      </a:endParaRPr>
                    </a:p>
                  </a:txBody>
                  <a:tcPr marL="0" marR="0" marT="0" marB="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solidFill>
                      <a:srgbClr val="D1D3D4"/>
                    </a:solidFill>
                  </a:tcPr>
                </a:tc>
                <a:tc>
                  <a:txBody>
                    <a:bodyPr/>
                    <a:lstStyle/>
                    <a:p>
                      <a:pPr marL="0" marR="0" lvl="0" indent="0" algn="ctr" rtl="0">
                        <a:lnSpc>
                          <a:spcPct val="100000"/>
                        </a:lnSpc>
                        <a:spcBef>
                          <a:spcPts val="0"/>
                        </a:spcBef>
                        <a:spcAft>
                          <a:spcPts val="0"/>
                        </a:spcAft>
                        <a:buClr>
                          <a:srgbClr val="000000"/>
                        </a:buClr>
                        <a:buSzPts val="1000"/>
                        <a:buFont typeface="Arial"/>
                        <a:buNone/>
                      </a:pPr>
                      <a:endParaRPr sz="1000" u="none" strike="noStrike" cap="none">
                        <a:latin typeface="Times New Roman"/>
                        <a:ea typeface="Times New Roman"/>
                        <a:cs typeface="Times New Roman"/>
                        <a:sym typeface="Times New Roman"/>
                      </a:endParaRPr>
                    </a:p>
                  </a:txBody>
                  <a:tcPr marL="0" marR="0" marT="0" marB="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solidFill>
                      <a:srgbClr val="D1D3D4"/>
                    </a:solidFill>
                  </a:tcPr>
                </a:tc>
                <a:tc>
                  <a:txBody>
                    <a:bodyPr/>
                    <a:lstStyle/>
                    <a:p>
                      <a:pPr marL="0" marR="0" lvl="0" indent="0" algn="ctr" rtl="0">
                        <a:lnSpc>
                          <a:spcPct val="100000"/>
                        </a:lnSpc>
                        <a:spcBef>
                          <a:spcPts val="0"/>
                        </a:spcBef>
                        <a:spcAft>
                          <a:spcPts val="0"/>
                        </a:spcAft>
                        <a:buClr>
                          <a:srgbClr val="000000"/>
                        </a:buClr>
                        <a:buSzPts val="1000"/>
                        <a:buFont typeface="Arial"/>
                        <a:buNone/>
                      </a:pPr>
                      <a:endParaRPr sz="1000" u="none" strike="noStrike" cap="none">
                        <a:latin typeface="Times New Roman"/>
                        <a:ea typeface="Times New Roman"/>
                        <a:cs typeface="Times New Roman"/>
                        <a:sym typeface="Times New Roman"/>
                      </a:endParaRPr>
                    </a:p>
                  </a:txBody>
                  <a:tcPr marL="0" marR="0" marT="0" marB="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solidFill>
                      <a:srgbClr val="D1D3D4"/>
                    </a:solidFill>
                  </a:tcPr>
                </a:tc>
                <a:tc>
                  <a:txBody>
                    <a:bodyPr/>
                    <a:lstStyle/>
                    <a:p>
                      <a:pPr marL="0" marR="0" lvl="0" indent="0" algn="ctr" rtl="0">
                        <a:lnSpc>
                          <a:spcPct val="100000"/>
                        </a:lnSpc>
                        <a:spcBef>
                          <a:spcPts val="0"/>
                        </a:spcBef>
                        <a:spcAft>
                          <a:spcPts val="0"/>
                        </a:spcAft>
                        <a:buClr>
                          <a:srgbClr val="000000"/>
                        </a:buClr>
                        <a:buSzPts val="1000"/>
                        <a:buFont typeface="Arial"/>
                        <a:buNone/>
                      </a:pPr>
                      <a:endParaRPr sz="1000" u="none" strike="noStrike" cap="none">
                        <a:latin typeface="Times New Roman"/>
                        <a:ea typeface="Times New Roman"/>
                        <a:cs typeface="Times New Roman"/>
                        <a:sym typeface="Times New Roman"/>
                      </a:endParaRPr>
                    </a:p>
                  </a:txBody>
                  <a:tcPr marL="0" marR="0" marT="0" marB="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solidFill>
                      <a:srgbClr val="D1D3D4"/>
                    </a:solidFill>
                  </a:tcPr>
                </a:tc>
                <a:tc>
                  <a:txBody>
                    <a:bodyPr/>
                    <a:lstStyle/>
                    <a:p>
                      <a:pPr marL="50800" marR="0" lvl="0" indent="0" algn="ctr" rtl="0">
                        <a:lnSpc>
                          <a:spcPct val="100000"/>
                        </a:lnSpc>
                        <a:spcBef>
                          <a:spcPts val="0"/>
                        </a:spcBef>
                        <a:spcAft>
                          <a:spcPts val="0"/>
                        </a:spcAft>
                        <a:buClr>
                          <a:srgbClr val="000000"/>
                        </a:buClr>
                        <a:buSzPts val="1200"/>
                        <a:buFont typeface="Arial"/>
                        <a:buNone/>
                      </a:pPr>
                      <a:r>
                        <a:rPr lang="en-US" sz="1200" b="1" u="none" strike="noStrike" cap="none">
                          <a:latin typeface="Arial"/>
                          <a:ea typeface="Arial"/>
                          <a:cs typeface="Arial"/>
                          <a:sym typeface="Arial"/>
                        </a:rPr>
                        <a:t>X</a:t>
                      </a:r>
                      <a:endParaRPr sz="1200" u="none" strike="noStrike" cap="none">
                        <a:latin typeface="Arial"/>
                        <a:ea typeface="Arial"/>
                        <a:cs typeface="Arial"/>
                        <a:sym typeface="Arial"/>
                      </a:endParaRPr>
                    </a:p>
                  </a:txBody>
                  <a:tcPr marL="0" marR="0" marT="8900" marB="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solidFill>
                      <a:srgbClr val="D1D3D4"/>
                    </a:solidFill>
                  </a:tcPr>
                </a:tc>
                <a:extLst>
                  <a:ext uri="{0D108BD9-81ED-4DB2-BD59-A6C34878D82A}">
                    <a16:rowId xmlns:a16="http://schemas.microsoft.com/office/drawing/2014/main" val="10001"/>
                  </a:ext>
                </a:extLst>
              </a:tr>
              <a:tr h="263325">
                <a:tc>
                  <a:txBody>
                    <a:bodyPr/>
                    <a:lstStyle/>
                    <a:p>
                      <a:pPr marL="50800" marR="0" lvl="0" indent="0" algn="l" rtl="0">
                        <a:lnSpc>
                          <a:spcPct val="100000"/>
                        </a:lnSpc>
                        <a:spcBef>
                          <a:spcPts val="0"/>
                        </a:spcBef>
                        <a:spcAft>
                          <a:spcPts val="0"/>
                        </a:spcAft>
                        <a:buClr>
                          <a:srgbClr val="000000"/>
                        </a:buClr>
                        <a:buSzPts val="1200"/>
                        <a:buFont typeface="Arial"/>
                        <a:buNone/>
                      </a:pPr>
                      <a:r>
                        <a:rPr lang="en-US" sz="1200" b="1" u="none" strike="noStrike" cap="none">
                          <a:solidFill>
                            <a:schemeClr val="dk1"/>
                          </a:solidFill>
                          <a:latin typeface="Arial"/>
                          <a:ea typeface="Arial"/>
                          <a:cs typeface="Arial"/>
                          <a:sym typeface="Arial"/>
                        </a:rPr>
                        <a:t>No</a:t>
                      </a:r>
                      <a:endParaRPr sz="1200" u="none" strike="noStrike" cap="none">
                        <a:solidFill>
                          <a:schemeClr val="dk1"/>
                        </a:solidFill>
                        <a:latin typeface="Arial"/>
                        <a:ea typeface="Arial"/>
                        <a:cs typeface="Arial"/>
                        <a:sym typeface="Arial"/>
                      </a:endParaRPr>
                    </a:p>
                  </a:txBody>
                  <a:tcPr marL="0" marR="0" marT="8900" marB="0">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solidFill>
                      <a:srgbClr val="E6E7E8"/>
                    </a:solidFill>
                  </a:tcPr>
                </a:tc>
                <a:tc>
                  <a:txBody>
                    <a:bodyPr/>
                    <a:lstStyle/>
                    <a:p>
                      <a:pPr marL="0" marR="0" lvl="0" indent="0" algn="ctr" rtl="0">
                        <a:lnSpc>
                          <a:spcPct val="100000"/>
                        </a:lnSpc>
                        <a:spcBef>
                          <a:spcPts val="0"/>
                        </a:spcBef>
                        <a:spcAft>
                          <a:spcPts val="0"/>
                        </a:spcAft>
                        <a:buClr>
                          <a:srgbClr val="000000"/>
                        </a:buClr>
                        <a:buSzPts val="1000"/>
                        <a:buFont typeface="Arial"/>
                        <a:buNone/>
                      </a:pPr>
                      <a:endParaRPr sz="1000" u="none" strike="noStrike" cap="none">
                        <a:solidFill>
                          <a:schemeClr val="dk1"/>
                        </a:solidFill>
                        <a:latin typeface="Times New Roman"/>
                        <a:ea typeface="Times New Roman"/>
                        <a:cs typeface="Times New Roman"/>
                        <a:sym typeface="Times New Roman"/>
                      </a:endParaRPr>
                    </a:p>
                  </a:txBody>
                  <a:tcPr marL="0" marR="0" marT="0" marB="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solidFill>
                      <a:srgbClr val="E6E7E8"/>
                    </a:solidFill>
                  </a:tcPr>
                </a:tc>
                <a:tc>
                  <a:txBody>
                    <a:bodyPr/>
                    <a:lstStyle/>
                    <a:p>
                      <a:pPr marL="0" marR="0" lvl="0" indent="0" algn="ctr" rtl="0">
                        <a:lnSpc>
                          <a:spcPct val="100000"/>
                        </a:lnSpc>
                        <a:spcBef>
                          <a:spcPts val="0"/>
                        </a:spcBef>
                        <a:spcAft>
                          <a:spcPts val="0"/>
                        </a:spcAft>
                        <a:buClr>
                          <a:srgbClr val="000000"/>
                        </a:buClr>
                        <a:buSzPts val="1000"/>
                        <a:buFont typeface="Arial"/>
                        <a:buNone/>
                      </a:pPr>
                      <a:endParaRPr sz="1000" u="none" strike="noStrike" cap="none">
                        <a:solidFill>
                          <a:schemeClr val="dk1"/>
                        </a:solidFill>
                        <a:latin typeface="Times New Roman"/>
                        <a:ea typeface="Times New Roman"/>
                        <a:cs typeface="Times New Roman"/>
                        <a:sym typeface="Times New Roman"/>
                      </a:endParaRPr>
                    </a:p>
                  </a:txBody>
                  <a:tcPr marL="0" marR="0" marT="0" marB="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solidFill>
                      <a:srgbClr val="E6E7E8"/>
                    </a:solidFill>
                  </a:tcPr>
                </a:tc>
                <a:tc>
                  <a:txBody>
                    <a:bodyPr/>
                    <a:lstStyle/>
                    <a:p>
                      <a:pPr marL="0" marR="0" lvl="0" indent="0" algn="ctr" rtl="0">
                        <a:lnSpc>
                          <a:spcPct val="100000"/>
                        </a:lnSpc>
                        <a:spcBef>
                          <a:spcPts val="0"/>
                        </a:spcBef>
                        <a:spcAft>
                          <a:spcPts val="0"/>
                        </a:spcAft>
                        <a:buClr>
                          <a:srgbClr val="000000"/>
                        </a:buClr>
                        <a:buSzPts val="1000"/>
                        <a:buFont typeface="Arial"/>
                        <a:buNone/>
                      </a:pPr>
                      <a:endParaRPr sz="1000" u="none" strike="noStrike" cap="none">
                        <a:solidFill>
                          <a:schemeClr val="dk1"/>
                        </a:solidFill>
                        <a:latin typeface="Times New Roman"/>
                        <a:ea typeface="Times New Roman"/>
                        <a:cs typeface="Times New Roman"/>
                        <a:sym typeface="Times New Roman"/>
                      </a:endParaRPr>
                    </a:p>
                  </a:txBody>
                  <a:tcPr marL="0" marR="0" marT="0" marB="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solidFill>
                      <a:srgbClr val="E6E7E8"/>
                    </a:solidFill>
                  </a:tcPr>
                </a:tc>
                <a:tc>
                  <a:txBody>
                    <a:bodyPr/>
                    <a:lstStyle/>
                    <a:p>
                      <a:pPr marL="0" marR="0" lvl="0" indent="0" algn="ctr" rtl="0">
                        <a:lnSpc>
                          <a:spcPct val="100000"/>
                        </a:lnSpc>
                        <a:spcBef>
                          <a:spcPts val="0"/>
                        </a:spcBef>
                        <a:spcAft>
                          <a:spcPts val="0"/>
                        </a:spcAft>
                        <a:buClr>
                          <a:srgbClr val="000000"/>
                        </a:buClr>
                        <a:buSzPts val="1000"/>
                        <a:buFont typeface="Arial"/>
                        <a:buNone/>
                      </a:pPr>
                      <a:endParaRPr sz="1000" u="none" strike="noStrike" cap="none">
                        <a:solidFill>
                          <a:schemeClr val="dk1"/>
                        </a:solidFill>
                        <a:latin typeface="Times New Roman"/>
                        <a:ea typeface="Times New Roman"/>
                        <a:cs typeface="Times New Roman"/>
                        <a:sym typeface="Times New Roman"/>
                      </a:endParaRPr>
                    </a:p>
                  </a:txBody>
                  <a:tcPr marL="0" marR="0" marT="0" marB="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solidFill>
                      <a:srgbClr val="E6E7E8"/>
                    </a:solidFill>
                  </a:tcPr>
                </a:tc>
                <a:tc>
                  <a:txBody>
                    <a:bodyPr/>
                    <a:lstStyle/>
                    <a:p>
                      <a:pPr marL="0" marR="0" lvl="0" indent="0" algn="ctr" rtl="0">
                        <a:lnSpc>
                          <a:spcPct val="100000"/>
                        </a:lnSpc>
                        <a:spcBef>
                          <a:spcPts val="0"/>
                        </a:spcBef>
                        <a:spcAft>
                          <a:spcPts val="0"/>
                        </a:spcAft>
                        <a:buClr>
                          <a:srgbClr val="000000"/>
                        </a:buClr>
                        <a:buSzPts val="1050"/>
                        <a:buFont typeface="Arial"/>
                        <a:buNone/>
                      </a:pPr>
                      <a:r>
                        <a:rPr lang="en-US" sz="1050" b="1" u="none" strike="noStrike" cap="none">
                          <a:solidFill>
                            <a:schemeClr val="dk1"/>
                          </a:solidFill>
                          <a:latin typeface="Arial"/>
                          <a:ea typeface="Arial"/>
                          <a:cs typeface="Arial"/>
                          <a:sym typeface="Arial"/>
                        </a:rPr>
                        <a:t>X</a:t>
                      </a:r>
                      <a:endParaRPr sz="1050" u="none" strike="noStrike" cap="none">
                        <a:solidFill>
                          <a:schemeClr val="dk1"/>
                        </a:solidFill>
                        <a:latin typeface="Arial"/>
                        <a:ea typeface="Arial"/>
                        <a:cs typeface="Arial"/>
                        <a:sym typeface="Arial"/>
                      </a:endParaRPr>
                    </a:p>
                  </a:txBody>
                  <a:tcPr marL="0" marR="0" marT="0" marB="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solidFill>
                      <a:srgbClr val="E6E7E8"/>
                    </a:solidFill>
                  </a:tcPr>
                </a:tc>
                <a:tc>
                  <a:txBody>
                    <a:bodyPr/>
                    <a:lstStyle/>
                    <a:p>
                      <a:pPr marL="50165" marR="0" lvl="0" indent="0" algn="ctr" rtl="0">
                        <a:lnSpc>
                          <a:spcPct val="100000"/>
                        </a:lnSpc>
                        <a:spcBef>
                          <a:spcPts val="0"/>
                        </a:spcBef>
                        <a:spcAft>
                          <a:spcPts val="0"/>
                        </a:spcAft>
                        <a:buClr>
                          <a:srgbClr val="000000"/>
                        </a:buClr>
                        <a:buSzPts val="1200"/>
                        <a:buFont typeface="Arial"/>
                        <a:buNone/>
                      </a:pPr>
                      <a:endParaRPr sz="1200" u="none" strike="noStrike" cap="none">
                        <a:solidFill>
                          <a:schemeClr val="dk1"/>
                        </a:solidFill>
                        <a:latin typeface="Arial"/>
                        <a:ea typeface="Arial"/>
                        <a:cs typeface="Arial"/>
                        <a:sym typeface="Arial"/>
                      </a:endParaRPr>
                    </a:p>
                  </a:txBody>
                  <a:tcPr marL="0" marR="0" marT="8900" marB="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solidFill>
                      <a:srgbClr val="E6E7E8"/>
                    </a:solidFill>
                  </a:tcPr>
                </a:tc>
                <a:tc>
                  <a:txBody>
                    <a:bodyPr/>
                    <a:lstStyle/>
                    <a:p>
                      <a:pPr marL="0" marR="0" lvl="0" indent="0" algn="ctr" rtl="0">
                        <a:lnSpc>
                          <a:spcPct val="100000"/>
                        </a:lnSpc>
                        <a:spcBef>
                          <a:spcPts val="0"/>
                        </a:spcBef>
                        <a:spcAft>
                          <a:spcPts val="0"/>
                        </a:spcAft>
                        <a:buClr>
                          <a:srgbClr val="000000"/>
                        </a:buClr>
                        <a:buSzPts val="1000"/>
                        <a:buFont typeface="Arial"/>
                        <a:buNone/>
                      </a:pPr>
                      <a:endParaRPr sz="1000" u="none" strike="noStrike" cap="none">
                        <a:solidFill>
                          <a:schemeClr val="dk1"/>
                        </a:solidFill>
                        <a:latin typeface="Times New Roman"/>
                        <a:ea typeface="Times New Roman"/>
                        <a:cs typeface="Times New Roman"/>
                        <a:sym typeface="Times New Roman"/>
                      </a:endParaRPr>
                    </a:p>
                  </a:txBody>
                  <a:tcPr marL="0" marR="0" marT="0" marB="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solidFill>
                      <a:srgbClr val="E6E7E8"/>
                    </a:solidFill>
                  </a:tcPr>
                </a:tc>
                <a:extLst>
                  <a:ext uri="{0D108BD9-81ED-4DB2-BD59-A6C34878D82A}">
                    <a16:rowId xmlns:a16="http://schemas.microsoft.com/office/drawing/2014/main" val="10002"/>
                  </a:ext>
                </a:extLst>
              </a:tr>
              <a:tr h="305150">
                <a:tc>
                  <a:txBody>
                    <a:bodyPr/>
                    <a:lstStyle/>
                    <a:p>
                      <a:pPr marL="50800" marR="0" lvl="0" indent="0" algn="l" rtl="0">
                        <a:lnSpc>
                          <a:spcPct val="100000"/>
                        </a:lnSpc>
                        <a:spcBef>
                          <a:spcPts val="0"/>
                        </a:spcBef>
                        <a:spcAft>
                          <a:spcPts val="0"/>
                        </a:spcAft>
                        <a:buClr>
                          <a:srgbClr val="000000"/>
                        </a:buClr>
                        <a:buSzPts val="1200"/>
                        <a:buFont typeface="Arial"/>
                        <a:buNone/>
                      </a:pPr>
                      <a:r>
                        <a:rPr lang="en-US" sz="1200" b="1" u="none" strike="noStrike" cap="none">
                          <a:solidFill>
                            <a:schemeClr val="dk1"/>
                          </a:solidFill>
                          <a:latin typeface="Arial"/>
                          <a:ea typeface="Arial"/>
                          <a:cs typeface="Arial"/>
                          <a:sym typeface="Arial"/>
                        </a:rPr>
                        <a:t>Modified</a:t>
                      </a:r>
                      <a:endParaRPr sz="1200" u="none" strike="noStrike" cap="none">
                        <a:solidFill>
                          <a:schemeClr val="dk1"/>
                        </a:solidFill>
                        <a:latin typeface="Arial"/>
                        <a:ea typeface="Arial"/>
                        <a:cs typeface="Arial"/>
                        <a:sym typeface="Arial"/>
                      </a:endParaRPr>
                    </a:p>
                  </a:txBody>
                  <a:tcPr marL="0" marR="0" marT="8900" marB="0">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solidFill>
                      <a:srgbClr val="D1D3D4"/>
                    </a:solidFill>
                  </a:tcPr>
                </a:tc>
                <a:tc>
                  <a:txBody>
                    <a:bodyPr/>
                    <a:lstStyle/>
                    <a:p>
                      <a:pPr marL="50165" marR="0" lvl="0" indent="0" algn="ctr" rtl="0">
                        <a:lnSpc>
                          <a:spcPct val="100000"/>
                        </a:lnSpc>
                        <a:spcBef>
                          <a:spcPts val="0"/>
                        </a:spcBef>
                        <a:spcAft>
                          <a:spcPts val="0"/>
                        </a:spcAft>
                        <a:buClr>
                          <a:srgbClr val="000000"/>
                        </a:buClr>
                        <a:buSzPts val="1200"/>
                        <a:buFont typeface="Arial"/>
                        <a:buNone/>
                      </a:pPr>
                      <a:r>
                        <a:rPr lang="en-US" sz="1200" b="1" u="none" strike="noStrike" cap="none">
                          <a:solidFill>
                            <a:schemeClr val="dk1"/>
                          </a:solidFill>
                          <a:latin typeface="Arial"/>
                          <a:ea typeface="Arial"/>
                          <a:cs typeface="Arial"/>
                          <a:sym typeface="Arial"/>
                        </a:rPr>
                        <a:t>X</a:t>
                      </a:r>
                      <a:endParaRPr sz="1200" u="none" strike="noStrike" cap="none">
                        <a:solidFill>
                          <a:schemeClr val="dk1"/>
                        </a:solidFill>
                        <a:latin typeface="Arial"/>
                        <a:ea typeface="Arial"/>
                        <a:cs typeface="Arial"/>
                        <a:sym typeface="Arial"/>
                      </a:endParaRPr>
                    </a:p>
                  </a:txBody>
                  <a:tcPr marL="0" marR="0" marT="8900" marB="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solidFill>
                      <a:srgbClr val="D1D3D4"/>
                    </a:solidFill>
                  </a:tcPr>
                </a:tc>
                <a:tc>
                  <a:txBody>
                    <a:bodyPr/>
                    <a:lstStyle/>
                    <a:p>
                      <a:pPr marL="50165" marR="0" lvl="0" indent="0" algn="ctr" rtl="0">
                        <a:lnSpc>
                          <a:spcPct val="100000"/>
                        </a:lnSpc>
                        <a:spcBef>
                          <a:spcPts val="0"/>
                        </a:spcBef>
                        <a:spcAft>
                          <a:spcPts val="0"/>
                        </a:spcAft>
                        <a:buClr>
                          <a:srgbClr val="000000"/>
                        </a:buClr>
                        <a:buSzPts val="1200"/>
                        <a:buFont typeface="Arial"/>
                        <a:buNone/>
                      </a:pPr>
                      <a:r>
                        <a:rPr lang="en-US" sz="1200" b="1" u="none" strike="noStrike" cap="none">
                          <a:solidFill>
                            <a:schemeClr val="dk1"/>
                          </a:solidFill>
                          <a:latin typeface="Arial"/>
                          <a:ea typeface="Arial"/>
                          <a:cs typeface="Arial"/>
                          <a:sym typeface="Arial"/>
                        </a:rPr>
                        <a:t>X</a:t>
                      </a:r>
                      <a:endParaRPr sz="1200" u="none" strike="noStrike" cap="none">
                        <a:solidFill>
                          <a:schemeClr val="dk1"/>
                        </a:solidFill>
                        <a:latin typeface="Arial"/>
                        <a:ea typeface="Arial"/>
                        <a:cs typeface="Arial"/>
                        <a:sym typeface="Arial"/>
                      </a:endParaRPr>
                    </a:p>
                  </a:txBody>
                  <a:tcPr marL="0" marR="0" marT="8900" marB="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solidFill>
                      <a:srgbClr val="D1D3D4"/>
                    </a:solidFill>
                  </a:tcPr>
                </a:tc>
                <a:tc>
                  <a:txBody>
                    <a:bodyPr/>
                    <a:lstStyle/>
                    <a:p>
                      <a:pPr marL="50800" marR="0" lvl="0" indent="0" algn="ctr" rtl="0">
                        <a:lnSpc>
                          <a:spcPct val="100000"/>
                        </a:lnSpc>
                        <a:spcBef>
                          <a:spcPts val="0"/>
                        </a:spcBef>
                        <a:spcAft>
                          <a:spcPts val="0"/>
                        </a:spcAft>
                        <a:buClr>
                          <a:srgbClr val="000000"/>
                        </a:buClr>
                        <a:buSzPts val="1200"/>
                        <a:buFont typeface="Arial"/>
                        <a:buNone/>
                      </a:pPr>
                      <a:r>
                        <a:rPr lang="en-US" sz="1200" b="1" u="none" strike="noStrike" cap="none">
                          <a:solidFill>
                            <a:schemeClr val="dk1"/>
                          </a:solidFill>
                          <a:latin typeface="Arial"/>
                          <a:ea typeface="Arial"/>
                          <a:cs typeface="Arial"/>
                          <a:sym typeface="Arial"/>
                        </a:rPr>
                        <a:t>X</a:t>
                      </a:r>
                      <a:endParaRPr sz="1200" u="none" strike="noStrike" cap="none">
                        <a:solidFill>
                          <a:schemeClr val="dk1"/>
                        </a:solidFill>
                        <a:latin typeface="Arial"/>
                        <a:ea typeface="Arial"/>
                        <a:cs typeface="Arial"/>
                        <a:sym typeface="Arial"/>
                      </a:endParaRPr>
                    </a:p>
                  </a:txBody>
                  <a:tcPr marL="0" marR="0" marT="8900" marB="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solidFill>
                      <a:srgbClr val="D1D3D4"/>
                    </a:solidFill>
                  </a:tcPr>
                </a:tc>
                <a:tc>
                  <a:txBody>
                    <a:bodyPr/>
                    <a:lstStyle/>
                    <a:p>
                      <a:pPr marL="50800" marR="0" lvl="0" indent="0" algn="ctr" rtl="0">
                        <a:lnSpc>
                          <a:spcPct val="100000"/>
                        </a:lnSpc>
                        <a:spcBef>
                          <a:spcPts val="0"/>
                        </a:spcBef>
                        <a:spcAft>
                          <a:spcPts val="0"/>
                        </a:spcAft>
                        <a:buClr>
                          <a:srgbClr val="000000"/>
                        </a:buClr>
                        <a:buSzPts val="1200"/>
                        <a:buFont typeface="Arial"/>
                        <a:buNone/>
                      </a:pPr>
                      <a:r>
                        <a:rPr lang="en-US" sz="1200" b="1" u="none" strike="noStrike" cap="none">
                          <a:solidFill>
                            <a:schemeClr val="dk1"/>
                          </a:solidFill>
                          <a:latin typeface="Arial"/>
                          <a:ea typeface="Arial"/>
                          <a:cs typeface="Arial"/>
                          <a:sym typeface="Arial"/>
                        </a:rPr>
                        <a:t>X</a:t>
                      </a:r>
                      <a:endParaRPr sz="1200" u="none" strike="noStrike" cap="none">
                        <a:solidFill>
                          <a:schemeClr val="dk1"/>
                        </a:solidFill>
                        <a:latin typeface="Arial"/>
                        <a:ea typeface="Arial"/>
                        <a:cs typeface="Arial"/>
                        <a:sym typeface="Arial"/>
                      </a:endParaRPr>
                    </a:p>
                  </a:txBody>
                  <a:tcPr marL="0" marR="0" marT="8900" marB="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solidFill>
                      <a:srgbClr val="D1D3D4"/>
                    </a:solidFill>
                  </a:tcPr>
                </a:tc>
                <a:tc>
                  <a:txBody>
                    <a:bodyPr/>
                    <a:lstStyle/>
                    <a:p>
                      <a:pPr marL="50800" marR="0" lvl="0" indent="0" algn="ctr" rtl="0">
                        <a:lnSpc>
                          <a:spcPct val="100000"/>
                        </a:lnSpc>
                        <a:spcBef>
                          <a:spcPts val="0"/>
                        </a:spcBef>
                        <a:spcAft>
                          <a:spcPts val="0"/>
                        </a:spcAft>
                        <a:buClr>
                          <a:srgbClr val="000000"/>
                        </a:buClr>
                        <a:buSzPts val="1200"/>
                        <a:buFont typeface="Arial"/>
                        <a:buNone/>
                      </a:pPr>
                      <a:endParaRPr sz="1200" u="none" strike="noStrike" cap="none">
                        <a:solidFill>
                          <a:schemeClr val="dk1"/>
                        </a:solidFill>
                        <a:latin typeface="Arial"/>
                        <a:ea typeface="Arial"/>
                        <a:cs typeface="Arial"/>
                        <a:sym typeface="Arial"/>
                      </a:endParaRPr>
                    </a:p>
                  </a:txBody>
                  <a:tcPr marL="0" marR="0" marT="8900" marB="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solidFill>
                      <a:srgbClr val="D1D3D4"/>
                    </a:solidFill>
                  </a:tcPr>
                </a:tc>
                <a:tc>
                  <a:txBody>
                    <a:bodyPr/>
                    <a:lstStyle/>
                    <a:p>
                      <a:pPr marL="0" marR="0" lvl="0" indent="0" algn="ctr" rtl="0">
                        <a:lnSpc>
                          <a:spcPct val="100000"/>
                        </a:lnSpc>
                        <a:spcBef>
                          <a:spcPts val="0"/>
                        </a:spcBef>
                        <a:spcAft>
                          <a:spcPts val="0"/>
                        </a:spcAft>
                        <a:buClr>
                          <a:srgbClr val="000000"/>
                        </a:buClr>
                        <a:buSzPts val="1000"/>
                        <a:buFont typeface="Arial"/>
                        <a:buNone/>
                      </a:pPr>
                      <a:r>
                        <a:rPr lang="en-US" sz="1000" b="1" u="none" strike="noStrike" cap="none">
                          <a:solidFill>
                            <a:schemeClr val="dk1"/>
                          </a:solidFill>
                          <a:latin typeface="Arial"/>
                          <a:ea typeface="Arial"/>
                          <a:cs typeface="Arial"/>
                          <a:sym typeface="Arial"/>
                        </a:rPr>
                        <a:t>X</a:t>
                      </a:r>
                      <a:endParaRPr sz="1000" u="none" strike="noStrike" cap="none">
                        <a:solidFill>
                          <a:schemeClr val="dk1"/>
                        </a:solidFill>
                        <a:latin typeface="Arial"/>
                        <a:ea typeface="Arial"/>
                        <a:cs typeface="Arial"/>
                        <a:sym typeface="Arial"/>
                      </a:endParaRPr>
                    </a:p>
                  </a:txBody>
                  <a:tcPr marL="0" marR="0" marT="0" marB="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solidFill>
                      <a:srgbClr val="D1D3D4"/>
                    </a:solidFill>
                  </a:tcPr>
                </a:tc>
                <a:tc>
                  <a:txBody>
                    <a:bodyPr/>
                    <a:lstStyle/>
                    <a:p>
                      <a:pPr marL="0" marR="0" lvl="0" indent="0" algn="ctr" rtl="0">
                        <a:lnSpc>
                          <a:spcPct val="100000"/>
                        </a:lnSpc>
                        <a:spcBef>
                          <a:spcPts val="0"/>
                        </a:spcBef>
                        <a:spcAft>
                          <a:spcPts val="0"/>
                        </a:spcAft>
                        <a:buClr>
                          <a:srgbClr val="000000"/>
                        </a:buClr>
                        <a:buSzPts val="1000"/>
                        <a:buFont typeface="Arial"/>
                        <a:buNone/>
                      </a:pPr>
                      <a:endParaRPr sz="1000" u="none" strike="noStrike" cap="none">
                        <a:solidFill>
                          <a:schemeClr val="dk1"/>
                        </a:solidFill>
                        <a:latin typeface="Times New Roman"/>
                        <a:ea typeface="Times New Roman"/>
                        <a:cs typeface="Times New Roman"/>
                        <a:sym typeface="Times New Roman"/>
                      </a:endParaRPr>
                    </a:p>
                  </a:txBody>
                  <a:tcPr marL="0" marR="0" marT="0" marB="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solidFill>
                      <a:srgbClr val="D1D3D4"/>
                    </a:solidFill>
                  </a:tcPr>
                </a:tc>
                <a:extLst>
                  <a:ext uri="{0D108BD9-81ED-4DB2-BD59-A6C34878D82A}">
                    <a16:rowId xmlns:a16="http://schemas.microsoft.com/office/drawing/2014/main" val="10003"/>
                  </a:ext>
                </a:extLst>
              </a:tr>
              <a:tr h="2525375">
                <a:tc>
                  <a:txBody>
                    <a:bodyPr/>
                    <a:lstStyle/>
                    <a:p>
                      <a:pPr marL="50800" marR="55880" lvl="0" indent="0" algn="l" rtl="0">
                        <a:lnSpc>
                          <a:spcPct val="100000"/>
                        </a:lnSpc>
                        <a:spcBef>
                          <a:spcPts val="0"/>
                        </a:spcBef>
                        <a:spcAft>
                          <a:spcPts val="0"/>
                        </a:spcAft>
                        <a:buClr>
                          <a:srgbClr val="000000"/>
                        </a:buClr>
                        <a:buSzPts val="1200"/>
                        <a:buFont typeface="Arial"/>
                        <a:buNone/>
                      </a:pPr>
                      <a:r>
                        <a:rPr lang="en-US" sz="1200" b="1" u="none" strike="noStrike" cap="none">
                          <a:solidFill>
                            <a:schemeClr val="dk1"/>
                          </a:solidFill>
                          <a:latin typeface="Arial"/>
                          <a:ea typeface="Arial"/>
                          <a:cs typeface="Arial"/>
                          <a:sym typeface="Arial"/>
                        </a:rPr>
                        <a:t>Comments</a:t>
                      </a:r>
                      <a:endParaRPr sz="1200" u="none" strike="noStrike" cap="none">
                        <a:solidFill>
                          <a:schemeClr val="dk1"/>
                        </a:solidFill>
                        <a:latin typeface="Arial"/>
                        <a:ea typeface="Arial"/>
                        <a:cs typeface="Arial"/>
                        <a:sym typeface="Arial"/>
                      </a:endParaRPr>
                    </a:p>
                  </a:txBody>
                  <a:tcPr marL="0" marR="0" marT="8900" marB="0">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solidFill>
                      <a:srgbClr val="E6E7E8"/>
                    </a:solidFill>
                  </a:tcPr>
                </a:tc>
                <a:tc>
                  <a:txBody>
                    <a:bodyPr/>
                    <a:lstStyle/>
                    <a:p>
                      <a:pPr marL="50165" marR="190500" lvl="0" indent="0" algn="l" rtl="0">
                        <a:lnSpc>
                          <a:spcPct val="100000"/>
                        </a:lnSpc>
                        <a:spcBef>
                          <a:spcPts val="0"/>
                        </a:spcBef>
                        <a:spcAft>
                          <a:spcPts val="0"/>
                        </a:spcAft>
                        <a:buClr>
                          <a:srgbClr val="000000"/>
                        </a:buClr>
                        <a:buSzPts val="1000"/>
                        <a:buFont typeface="Arial"/>
                        <a:buNone/>
                      </a:pPr>
                      <a:r>
                        <a:rPr lang="en-US" sz="1100" u="none" strike="noStrike" cap="none">
                          <a:solidFill>
                            <a:schemeClr val="dk1"/>
                          </a:solidFill>
                          <a:latin typeface="Arial"/>
                          <a:ea typeface="Arial"/>
                          <a:cs typeface="Arial"/>
                          <a:sym typeface="Arial"/>
                        </a:rPr>
                        <a:t>Classes can return with reduced occupancy related to social  distancing practices.  </a:t>
                      </a:r>
                      <a:endParaRPr sz="1100" u="none" strike="noStrike" cap="none">
                        <a:solidFill>
                          <a:schemeClr val="dk1"/>
                        </a:solidFill>
                        <a:latin typeface="Arial"/>
                        <a:ea typeface="Arial"/>
                        <a:cs typeface="Arial"/>
                        <a:sym typeface="Arial"/>
                      </a:endParaRPr>
                    </a:p>
                    <a:p>
                      <a:pPr marL="50165" marR="190500" lvl="0" indent="0" algn="l" rtl="0">
                        <a:lnSpc>
                          <a:spcPct val="100000"/>
                        </a:lnSpc>
                        <a:spcBef>
                          <a:spcPts val="0"/>
                        </a:spcBef>
                        <a:spcAft>
                          <a:spcPts val="0"/>
                        </a:spcAft>
                        <a:buClr>
                          <a:srgbClr val="000000"/>
                        </a:buClr>
                        <a:buSzPts val="1000"/>
                        <a:buFont typeface="Arial"/>
                        <a:buNone/>
                      </a:pPr>
                      <a:endParaRPr sz="1100" u="none" strike="noStrike" cap="none">
                        <a:solidFill>
                          <a:schemeClr val="dk1"/>
                        </a:solidFill>
                        <a:latin typeface="Arial"/>
                        <a:ea typeface="Arial"/>
                        <a:cs typeface="Arial"/>
                        <a:sym typeface="Arial"/>
                      </a:endParaRPr>
                    </a:p>
                    <a:p>
                      <a:pPr marL="50165" marR="189865" lvl="0" indent="0" algn="l" rtl="0">
                        <a:lnSpc>
                          <a:spcPct val="100000"/>
                        </a:lnSpc>
                        <a:spcBef>
                          <a:spcPts val="0"/>
                        </a:spcBef>
                        <a:spcAft>
                          <a:spcPts val="0"/>
                        </a:spcAft>
                        <a:buClr>
                          <a:srgbClr val="000000"/>
                        </a:buClr>
                        <a:buSzPts val="1000"/>
                        <a:buFont typeface="Arial"/>
                        <a:buNone/>
                      </a:pPr>
                      <a:r>
                        <a:rPr lang="en-US" sz="1100" u="none" strike="noStrike" cap="none">
                          <a:solidFill>
                            <a:schemeClr val="dk1"/>
                          </a:solidFill>
                          <a:latin typeface="Arial"/>
                          <a:ea typeface="Arial"/>
                          <a:cs typeface="Arial"/>
                          <a:sym typeface="Arial"/>
                        </a:rPr>
                        <a:t>Occupancy limits will  depend on classroom  space assessment  conducted by Facilities.</a:t>
                      </a:r>
                      <a:endParaRPr sz="1800" u="none" strike="noStrike" cap="none">
                        <a:solidFill>
                          <a:schemeClr val="dk1"/>
                        </a:solidFill>
                      </a:endParaRPr>
                    </a:p>
                  </a:txBody>
                  <a:tcPr marL="0" marR="0" marT="19675" marB="0">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solidFill>
                      <a:srgbClr val="E6E7E8"/>
                    </a:solidFill>
                  </a:tcPr>
                </a:tc>
                <a:tc>
                  <a:txBody>
                    <a:bodyPr/>
                    <a:lstStyle/>
                    <a:p>
                      <a:pPr marL="50165" marR="45085" lvl="0" indent="0" algn="l" rtl="0">
                        <a:lnSpc>
                          <a:spcPct val="100000"/>
                        </a:lnSpc>
                        <a:spcBef>
                          <a:spcPts val="0"/>
                        </a:spcBef>
                        <a:spcAft>
                          <a:spcPts val="0"/>
                        </a:spcAft>
                        <a:buClr>
                          <a:srgbClr val="000000"/>
                        </a:buClr>
                        <a:buSzPts val="1000"/>
                        <a:buFont typeface="Arial"/>
                        <a:buNone/>
                      </a:pPr>
                      <a:r>
                        <a:rPr lang="en-US" sz="1100" u="none" strike="noStrike" cap="none">
                          <a:solidFill>
                            <a:schemeClr val="dk1"/>
                          </a:solidFill>
                          <a:latin typeface="Arial"/>
                          <a:ea typeface="Arial"/>
                          <a:cs typeface="Arial"/>
                          <a:sym typeface="Arial"/>
                        </a:rPr>
                        <a:t>Residents can return  subject to testing and  appropriate social  distancing practices.  </a:t>
                      </a:r>
                      <a:endParaRPr sz="1100" u="none" strike="noStrike" cap="none">
                        <a:solidFill>
                          <a:schemeClr val="dk1"/>
                        </a:solidFill>
                        <a:latin typeface="Arial"/>
                        <a:ea typeface="Arial"/>
                        <a:cs typeface="Arial"/>
                        <a:sym typeface="Arial"/>
                      </a:endParaRPr>
                    </a:p>
                    <a:p>
                      <a:pPr marL="0" marR="45085" lvl="0" indent="0" algn="l" rtl="0">
                        <a:lnSpc>
                          <a:spcPct val="100000"/>
                        </a:lnSpc>
                        <a:spcBef>
                          <a:spcPts val="0"/>
                        </a:spcBef>
                        <a:spcAft>
                          <a:spcPts val="0"/>
                        </a:spcAft>
                        <a:buClr>
                          <a:srgbClr val="000000"/>
                        </a:buClr>
                        <a:buSzPts val="1000"/>
                        <a:buFont typeface="Arial"/>
                        <a:buNone/>
                      </a:pPr>
                      <a:endParaRPr sz="1100" u="none" strike="noStrike" cap="none">
                        <a:solidFill>
                          <a:schemeClr val="dk1"/>
                        </a:solidFill>
                        <a:latin typeface="Arial"/>
                        <a:ea typeface="Arial"/>
                        <a:cs typeface="Arial"/>
                        <a:sym typeface="Arial"/>
                      </a:endParaRPr>
                    </a:p>
                    <a:p>
                      <a:pPr marL="50165" marR="45085" lvl="0" indent="0" algn="l" rtl="0">
                        <a:lnSpc>
                          <a:spcPct val="100000"/>
                        </a:lnSpc>
                        <a:spcBef>
                          <a:spcPts val="0"/>
                        </a:spcBef>
                        <a:spcAft>
                          <a:spcPts val="0"/>
                        </a:spcAft>
                        <a:buClr>
                          <a:srgbClr val="000000"/>
                        </a:buClr>
                        <a:buSzPts val="1000"/>
                        <a:buFont typeface="Arial"/>
                        <a:buNone/>
                      </a:pPr>
                      <a:r>
                        <a:rPr lang="en-US" sz="1100" u="none" strike="noStrike" cap="none">
                          <a:solidFill>
                            <a:schemeClr val="dk1"/>
                          </a:solidFill>
                          <a:latin typeface="Arial"/>
                          <a:ea typeface="Arial"/>
                          <a:cs typeface="Arial"/>
                          <a:sym typeface="Arial"/>
                        </a:rPr>
                        <a:t>Designated floor(s) in residence halls are reserved as an isolation facility.</a:t>
                      </a:r>
                      <a:endParaRPr sz="1100" u="none" strike="noStrike" cap="none">
                        <a:solidFill>
                          <a:schemeClr val="dk1"/>
                        </a:solidFill>
                        <a:latin typeface="Arial"/>
                        <a:ea typeface="Arial"/>
                        <a:cs typeface="Arial"/>
                        <a:sym typeface="Arial"/>
                      </a:endParaRPr>
                    </a:p>
                    <a:p>
                      <a:pPr marL="50165" marR="45085" lvl="0" indent="0" algn="l" rtl="0">
                        <a:lnSpc>
                          <a:spcPct val="100000"/>
                        </a:lnSpc>
                        <a:spcBef>
                          <a:spcPts val="0"/>
                        </a:spcBef>
                        <a:spcAft>
                          <a:spcPts val="0"/>
                        </a:spcAft>
                        <a:buClr>
                          <a:srgbClr val="000000"/>
                        </a:buClr>
                        <a:buSzPts val="1000"/>
                        <a:buFont typeface="Arial"/>
                        <a:buNone/>
                      </a:pPr>
                      <a:endParaRPr sz="1100" b="1" u="none" strike="noStrike" cap="none">
                        <a:solidFill>
                          <a:schemeClr val="dk1"/>
                        </a:solidFill>
                        <a:latin typeface="Arial"/>
                        <a:ea typeface="Arial"/>
                        <a:cs typeface="Arial"/>
                        <a:sym typeface="Arial"/>
                      </a:endParaRPr>
                    </a:p>
                    <a:p>
                      <a:pPr marL="50165" marR="45085" lvl="0" indent="0" algn="l" rtl="0">
                        <a:lnSpc>
                          <a:spcPct val="100000"/>
                        </a:lnSpc>
                        <a:spcBef>
                          <a:spcPts val="0"/>
                        </a:spcBef>
                        <a:spcAft>
                          <a:spcPts val="0"/>
                        </a:spcAft>
                        <a:buClr>
                          <a:srgbClr val="000000"/>
                        </a:buClr>
                        <a:buSzPts val="1000"/>
                        <a:buFont typeface="Arial"/>
                        <a:buNone/>
                      </a:pPr>
                      <a:r>
                        <a:rPr lang="en-US" sz="1100" u="none" strike="noStrike" cap="none">
                          <a:solidFill>
                            <a:schemeClr val="dk1"/>
                          </a:solidFill>
                          <a:latin typeface="Arial"/>
                          <a:ea typeface="Arial"/>
                          <a:cs typeface="Arial"/>
                          <a:sym typeface="Arial"/>
                        </a:rPr>
                        <a:t>Dining</a:t>
                      </a:r>
                      <a:r>
                        <a:rPr lang="en-US" sz="1100" b="1" u="none" strike="noStrike" cap="none">
                          <a:solidFill>
                            <a:schemeClr val="dk1"/>
                          </a:solidFill>
                          <a:latin typeface="Arial"/>
                          <a:ea typeface="Arial"/>
                          <a:cs typeface="Arial"/>
                          <a:sym typeface="Arial"/>
                        </a:rPr>
                        <a:t> </a:t>
                      </a:r>
                      <a:r>
                        <a:rPr lang="en-US" sz="1100" u="none" strike="noStrike" cap="none">
                          <a:solidFill>
                            <a:schemeClr val="dk1"/>
                          </a:solidFill>
                          <a:latin typeface="Arial"/>
                          <a:ea typeface="Arial"/>
                          <a:cs typeface="Arial"/>
                          <a:sym typeface="Arial"/>
                        </a:rPr>
                        <a:t>will be provided  in take out format. </a:t>
                      </a:r>
                      <a:endParaRPr sz="1100" u="none" strike="noStrike" cap="none">
                        <a:solidFill>
                          <a:schemeClr val="dk1"/>
                        </a:solidFill>
                        <a:latin typeface="Arial"/>
                        <a:ea typeface="Arial"/>
                        <a:cs typeface="Arial"/>
                        <a:sym typeface="Arial"/>
                      </a:endParaRPr>
                    </a:p>
                  </a:txBody>
                  <a:tcPr marL="0" marR="0" marT="19675" marB="0">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solidFill>
                      <a:srgbClr val="E6E7E8"/>
                    </a:solidFill>
                  </a:tcPr>
                </a:tc>
                <a:tc>
                  <a:txBody>
                    <a:bodyPr/>
                    <a:lstStyle/>
                    <a:p>
                      <a:pPr marL="50165" marR="101600" lvl="0" indent="0" algn="l" rtl="0">
                        <a:lnSpc>
                          <a:spcPct val="100000"/>
                        </a:lnSpc>
                        <a:spcBef>
                          <a:spcPts val="0"/>
                        </a:spcBef>
                        <a:spcAft>
                          <a:spcPts val="0"/>
                        </a:spcAft>
                        <a:buClr>
                          <a:srgbClr val="000000"/>
                        </a:buClr>
                        <a:buSzPts val="1000"/>
                        <a:buFont typeface="Arial"/>
                        <a:buNone/>
                      </a:pPr>
                      <a:r>
                        <a:rPr lang="en-US" sz="1100" u="none" strike="noStrike" cap="none" dirty="0">
                          <a:solidFill>
                            <a:schemeClr val="dk1"/>
                          </a:solidFill>
                          <a:latin typeface="Arial"/>
                          <a:ea typeface="Arial"/>
                          <a:cs typeface="Arial"/>
                          <a:sym typeface="Arial"/>
                        </a:rPr>
                        <a:t>University will have essential faculty and staff by department to support on campus activities. </a:t>
                      </a:r>
                      <a:endParaRPr sz="1100" u="none" strike="noStrike" cap="none" dirty="0">
                        <a:solidFill>
                          <a:schemeClr val="dk1"/>
                        </a:solidFill>
                        <a:latin typeface="Arial"/>
                        <a:ea typeface="Arial"/>
                        <a:cs typeface="Arial"/>
                        <a:sym typeface="Arial"/>
                      </a:endParaRPr>
                    </a:p>
                    <a:p>
                      <a:pPr marL="50165" marR="101600" lvl="0" indent="0" algn="l" rtl="0">
                        <a:lnSpc>
                          <a:spcPct val="100000"/>
                        </a:lnSpc>
                        <a:spcBef>
                          <a:spcPts val="0"/>
                        </a:spcBef>
                        <a:spcAft>
                          <a:spcPts val="0"/>
                        </a:spcAft>
                        <a:buClr>
                          <a:srgbClr val="000000"/>
                        </a:buClr>
                        <a:buSzPts val="1000"/>
                        <a:buFont typeface="Arial"/>
                        <a:buNone/>
                      </a:pPr>
                      <a:endParaRPr sz="1100" u="none" strike="noStrike" cap="none" dirty="0">
                        <a:solidFill>
                          <a:schemeClr val="dk1"/>
                        </a:solidFill>
                        <a:latin typeface="Arial"/>
                        <a:ea typeface="Arial"/>
                        <a:cs typeface="Arial"/>
                        <a:sym typeface="Arial"/>
                      </a:endParaRPr>
                    </a:p>
                  </a:txBody>
                  <a:tcPr marL="0" marR="0" marT="19675" marB="0">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solidFill>
                      <a:srgbClr val="E6E7E8"/>
                    </a:solidFill>
                  </a:tcPr>
                </a:tc>
                <a:tc>
                  <a:txBody>
                    <a:bodyPr/>
                    <a:lstStyle/>
                    <a:p>
                      <a:pPr marL="50165" marR="62864" lvl="0" indent="0" algn="l" rtl="0">
                        <a:lnSpc>
                          <a:spcPct val="100000"/>
                        </a:lnSpc>
                        <a:spcBef>
                          <a:spcPts val="0"/>
                        </a:spcBef>
                        <a:spcAft>
                          <a:spcPts val="0"/>
                        </a:spcAft>
                        <a:buClr>
                          <a:srgbClr val="000000"/>
                        </a:buClr>
                        <a:buSzPts val="1000"/>
                        <a:buFont typeface="Arial"/>
                        <a:buNone/>
                      </a:pPr>
                      <a:r>
                        <a:rPr lang="en-US" sz="1100" u="none" strike="noStrike" cap="none">
                          <a:solidFill>
                            <a:schemeClr val="dk1"/>
                          </a:solidFill>
                          <a:latin typeface="Arial"/>
                          <a:ea typeface="Arial"/>
                          <a:cs typeface="Arial"/>
                          <a:sym typeface="Arial"/>
                        </a:rPr>
                        <a:t>Coaches return with minimal  administrative staff to  facilitate Fall sports.  Sports can resume with limited spectators and testing  of athletes.  </a:t>
                      </a:r>
                      <a:endParaRPr sz="1100" u="none" strike="noStrike" cap="none">
                        <a:solidFill>
                          <a:schemeClr val="dk1"/>
                        </a:solidFill>
                        <a:latin typeface="Arial"/>
                        <a:ea typeface="Arial"/>
                        <a:cs typeface="Arial"/>
                        <a:sym typeface="Arial"/>
                      </a:endParaRPr>
                    </a:p>
                    <a:p>
                      <a:pPr marL="50165" marR="100965" lvl="0" indent="0" algn="l" rtl="0">
                        <a:lnSpc>
                          <a:spcPct val="100000"/>
                        </a:lnSpc>
                        <a:spcBef>
                          <a:spcPts val="0"/>
                        </a:spcBef>
                        <a:spcAft>
                          <a:spcPts val="0"/>
                        </a:spcAft>
                        <a:buClr>
                          <a:srgbClr val="000000"/>
                        </a:buClr>
                        <a:buSzPts val="1000"/>
                        <a:buFont typeface="Arial"/>
                        <a:buNone/>
                      </a:pPr>
                      <a:endParaRPr sz="1100" u="none" strike="noStrike" cap="none">
                        <a:solidFill>
                          <a:schemeClr val="dk1"/>
                        </a:solidFill>
                        <a:latin typeface="Arial"/>
                        <a:ea typeface="Arial"/>
                        <a:cs typeface="Arial"/>
                        <a:sym typeface="Arial"/>
                      </a:endParaRPr>
                    </a:p>
                    <a:p>
                      <a:pPr marL="50165" marR="57150" lvl="0" indent="0" algn="l" rtl="0">
                        <a:lnSpc>
                          <a:spcPct val="100000"/>
                        </a:lnSpc>
                        <a:spcBef>
                          <a:spcPts val="0"/>
                        </a:spcBef>
                        <a:spcAft>
                          <a:spcPts val="0"/>
                        </a:spcAft>
                        <a:buClr>
                          <a:srgbClr val="000000"/>
                        </a:buClr>
                        <a:buSzPts val="1000"/>
                        <a:buFont typeface="Arial"/>
                        <a:buNone/>
                      </a:pPr>
                      <a:r>
                        <a:rPr lang="en-US" sz="1100" u="none" strike="noStrike" cap="none">
                          <a:solidFill>
                            <a:schemeClr val="dk1"/>
                          </a:solidFill>
                          <a:latin typeface="Arial"/>
                          <a:ea typeface="Arial"/>
                          <a:cs typeface="Arial"/>
                          <a:sym typeface="Arial"/>
                        </a:rPr>
                        <a:t>SAC and facilities use will follow state + local guidelines.  See athletics addendum for more info.</a:t>
                      </a:r>
                      <a:endParaRPr sz="1100" u="none" strike="noStrike" cap="none">
                        <a:solidFill>
                          <a:schemeClr val="dk1"/>
                        </a:solidFill>
                        <a:latin typeface="Arial"/>
                        <a:ea typeface="Arial"/>
                        <a:cs typeface="Arial"/>
                        <a:sym typeface="Arial"/>
                      </a:endParaRPr>
                    </a:p>
                  </a:txBody>
                  <a:tcPr marL="0" marR="0" marT="19675" marB="0">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solidFill>
                      <a:srgbClr val="E6E7E8"/>
                    </a:solidFill>
                  </a:tcPr>
                </a:tc>
                <a:tc>
                  <a:txBody>
                    <a:bodyPr/>
                    <a:lstStyle/>
                    <a:p>
                      <a:pPr marL="50165" marR="57150" lvl="0" indent="0" algn="l" rtl="0">
                        <a:lnSpc>
                          <a:spcPct val="100000"/>
                        </a:lnSpc>
                        <a:spcBef>
                          <a:spcPts val="0"/>
                        </a:spcBef>
                        <a:spcAft>
                          <a:spcPts val="0"/>
                        </a:spcAft>
                        <a:buClr>
                          <a:srgbClr val="000000"/>
                        </a:buClr>
                        <a:buSzPts val="1000"/>
                        <a:buFont typeface="Arial"/>
                        <a:buNone/>
                      </a:pPr>
                      <a:r>
                        <a:rPr lang="en-US" sz="1100" u="none" strike="noStrike" cap="none">
                          <a:solidFill>
                            <a:schemeClr val="dk1"/>
                          </a:solidFill>
                          <a:latin typeface="Arial"/>
                          <a:ea typeface="Arial"/>
                          <a:cs typeface="Arial"/>
                          <a:sym typeface="Arial"/>
                        </a:rPr>
                        <a:t>Banned to control  exposure and  transmission.</a:t>
                      </a:r>
                      <a:endParaRPr sz="1800" u="none" strike="noStrike" cap="none"/>
                    </a:p>
                    <a:p>
                      <a:pPr marL="50165" marR="57150" lvl="0" indent="0" algn="l" rtl="0">
                        <a:lnSpc>
                          <a:spcPct val="100000"/>
                        </a:lnSpc>
                        <a:spcBef>
                          <a:spcPts val="0"/>
                        </a:spcBef>
                        <a:spcAft>
                          <a:spcPts val="0"/>
                        </a:spcAft>
                        <a:buClr>
                          <a:srgbClr val="000000"/>
                        </a:buClr>
                        <a:buSzPts val="1000"/>
                        <a:buFont typeface="Arial"/>
                        <a:buNone/>
                      </a:pPr>
                      <a:endParaRPr sz="1100" u="none" strike="noStrike" cap="none">
                        <a:solidFill>
                          <a:schemeClr val="dk1"/>
                        </a:solidFill>
                        <a:latin typeface="Arial"/>
                        <a:ea typeface="Arial"/>
                        <a:cs typeface="Arial"/>
                        <a:sym typeface="Arial"/>
                      </a:endParaRPr>
                    </a:p>
                    <a:p>
                      <a:pPr marL="50165" marR="57150" lvl="0" indent="0" algn="l" rtl="0">
                        <a:lnSpc>
                          <a:spcPct val="100000"/>
                        </a:lnSpc>
                        <a:spcBef>
                          <a:spcPts val="0"/>
                        </a:spcBef>
                        <a:spcAft>
                          <a:spcPts val="0"/>
                        </a:spcAft>
                        <a:buClr>
                          <a:srgbClr val="000000"/>
                        </a:buClr>
                        <a:buSzPts val="1000"/>
                        <a:buFont typeface="Arial"/>
                        <a:buNone/>
                      </a:pPr>
                      <a:r>
                        <a:rPr lang="en-US" sz="1100" u="none" strike="noStrike" cap="none">
                          <a:solidFill>
                            <a:schemeClr val="dk1"/>
                          </a:solidFill>
                          <a:latin typeface="Arial"/>
                          <a:ea typeface="Arial"/>
                          <a:cs typeface="Arial"/>
                          <a:sym typeface="Arial"/>
                        </a:rPr>
                        <a:t>Smaller group gatherings are limited to the socially distanced capacity room by room.</a:t>
                      </a:r>
                      <a:endParaRPr sz="1800" u="none" strike="noStrike" cap="none"/>
                    </a:p>
                    <a:p>
                      <a:pPr marL="50165" marR="57150" lvl="0" indent="0" algn="l" rtl="0">
                        <a:lnSpc>
                          <a:spcPct val="100000"/>
                        </a:lnSpc>
                        <a:spcBef>
                          <a:spcPts val="0"/>
                        </a:spcBef>
                        <a:spcAft>
                          <a:spcPts val="0"/>
                        </a:spcAft>
                        <a:buClr>
                          <a:srgbClr val="000000"/>
                        </a:buClr>
                        <a:buSzPts val="1000"/>
                        <a:buFont typeface="Arial"/>
                        <a:buNone/>
                      </a:pPr>
                      <a:endParaRPr sz="1100" u="none" strike="noStrike" cap="none">
                        <a:solidFill>
                          <a:schemeClr val="dk1"/>
                        </a:solidFill>
                        <a:latin typeface="Arial"/>
                        <a:ea typeface="Arial"/>
                        <a:cs typeface="Arial"/>
                        <a:sym typeface="Arial"/>
                      </a:endParaRPr>
                    </a:p>
                  </a:txBody>
                  <a:tcPr marL="0" marR="0" marT="19675" marB="0">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solidFill>
                      <a:srgbClr val="E6E7E8"/>
                    </a:solidFill>
                  </a:tcPr>
                </a:tc>
                <a:tc>
                  <a:txBody>
                    <a:bodyPr/>
                    <a:lstStyle/>
                    <a:p>
                      <a:pPr marL="0" marR="0" lvl="0" indent="0" algn="l" rtl="0">
                        <a:lnSpc>
                          <a:spcPct val="100000"/>
                        </a:lnSpc>
                        <a:spcBef>
                          <a:spcPts val="0"/>
                        </a:spcBef>
                        <a:spcAft>
                          <a:spcPts val="0"/>
                        </a:spcAft>
                        <a:buClr>
                          <a:srgbClr val="000000"/>
                        </a:buClr>
                        <a:buSzPts val="1000"/>
                        <a:buFont typeface="Arial"/>
                        <a:buNone/>
                      </a:pPr>
                      <a:r>
                        <a:rPr lang="en-US" sz="1100" u="none" strike="noStrike" cap="none">
                          <a:solidFill>
                            <a:schemeClr val="dk1"/>
                          </a:solidFill>
                          <a:latin typeface="Arial"/>
                          <a:ea typeface="Arial"/>
                          <a:cs typeface="Arial"/>
                          <a:sym typeface="Arial"/>
                        </a:rPr>
                        <a:t>Proposals for limited use with specific plans for how the group will follow all DU Community Guidelines can be submitted to the Task Force co-chairs for review.  Any approval will be contingent upon safety first for the faculty, staff and students in the facility being requested.</a:t>
                      </a:r>
                      <a:endParaRPr sz="1800" u="none" strike="noStrike" cap="none"/>
                    </a:p>
                    <a:p>
                      <a:pPr marL="0" marR="0" lvl="0" indent="0" algn="l" rtl="0">
                        <a:lnSpc>
                          <a:spcPct val="100000"/>
                        </a:lnSpc>
                        <a:spcBef>
                          <a:spcPts val="0"/>
                        </a:spcBef>
                        <a:spcAft>
                          <a:spcPts val="0"/>
                        </a:spcAft>
                        <a:buClr>
                          <a:srgbClr val="000000"/>
                        </a:buClr>
                        <a:buSzPts val="1000"/>
                        <a:buFont typeface="Arial"/>
                        <a:buNone/>
                      </a:pPr>
                      <a:endParaRPr sz="1100" u="none" strike="noStrike" cap="none">
                        <a:solidFill>
                          <a:schemeClr val="dk1"/>
                        </a:solidFill>
                        <a:latin typeface="Arial"/>
                        <a:ea typeface="Arial"/>
                        <a:cs typeface="Arial"/>
                        <a:sym typeface="Arial"/>
                      </a:endParaRPr>
                    </a:p>
                  </a:txBody>
                  <a:tcPr marL="91450" marR="91450" marT="0" marB="91450">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solidFill>
                      <a:srgbClr val="E6E7E8"/>
                    </a:solidFill>
                  </a:tcPr>
                </a:tc>
                <a:tc>
                  <a:txBody>
                    <a:bodyPr/>
                    <a:lstStyle/>
                    <a:p>
                      <a:pPr marL="50165" marR="107950" lvl="0" indent="0" algn="l" rtl="0">
                        <a:spcBef>
                          <a:spcPts val="0"/>
                        </a:spcBef>
                        <a:spcAft>
                          <a:spcPts val="0"/>
                        </a:spcAft>
                        <a:buClr>
                          <a:schemeClr val="dk1"/>
                        </a:buClr>
                        <a:buSzPts val="1000"/>
                        <a:buFont typeface="Arial"/>
                        <a:buNone/>
                      </a:pPr>
                      <a:r>
                        <a:rPr lang="en-US" sz="1050">
                          <a:latin typeface="Arial"/>
                          <a:ea typeface="Arial"/>
                          <a:cs typeface="Arial"/>
                          <a:sym typeface="Arial"/>
                        </a:rPr>
                        <a:t>Clinical and Internships  allowed in areas where  there will be no exposure  to COVID-19 patients without specific approval by the Dean of the CoHP and the Task Force chairs.</a:t>
                      </a:r>
                      <a:endParaRPr sz="1800" u="none" strike="noStrike" cap="none"/>
                    </a:p>
                    <a:p>
                      <a:pPr marL="50165" marR="107950" lvl="0" indent="0" algn="l" rtl="0">
                        <a:lnSpc>
                          <a:spcPct val="100000"/>
                        </a:lnSpc>
                        <a:spcBef>
                          <a:spcPts val="0"/>
                        </a:spcBef>
                        <a:spcAft>
                          <a:spcPts val="0"/>
                        </a:spcAft>
                        <a:buClr>
                          <a:srgbClr val="000000"/>
                        </a:buClr>
                        <a:buSzPts val="1000"/>
                        <a:buFont typeface="Arial"/>
                        <a:buNone/>
                      </a:pPr>
                      <a:endParaRPr sz="1100" u="none" strike="noStrike" cap="none">
                        <a:solidFill>
                          <a:schemeClr val="dk1"/>
                        </a:solidFill>
                        <a:latin typeface="Arial"/>
                        <a:ea typeface="Arial"/>
                        <a:cs typeface="Arial"/>
                        <a:sym typeface="Arial"/>
                      </a:endParaRPr>
                    </a:p>
                    <a:p>
                      <a:pPr marL="50165" marR="88900" lvl="0" indent="0" algn="l" rtl="0">
                        <a:lnSpc>
                          <a:spcPct val="100000"/>
                        </a:lnSpc>
                        <a:spcBef>
                          <a:spcPts val="0"/>
                        </a:spcBef>
                        <a:spcAft>
                          <a:spcPts val="0"/>
                        </a:spcAft>
                        <a:buClr>
                          <a:srgbClr val="000000"/>
                        </a:buClr>
                        <a:buSzPts val="1000"/>
                        <a:buFont typeface="Arial"/>
                        <a:buNone/>
                      </a:pPr>
                      <a:r>
                        <a:rPr lang="en-US" sz="1100" u="none" strike="noStrike" cap="none">
                          <a:solidFill>
                            <a:schemeClr val="dk1"/>
                          </a:solidFill>
                          <a:latin typeface="Arial"/>
                          <a:ea typeface="Arial"/>
                          <a:cs typeface="Arial"/>
                          <a:sym typeface="Arial"/>
                        </a:rPr>
                        <a:t>PPE must be provided by  affiliate institutions.</a:t>
                      </a:r>
                      <a:endParaRPr sz="1100" u="none" strike="noStrike" cap="none">
                        <a:solidFill>
                          <a:schemeClr val="dk1"/>
                        </a:solidFill>
                        <a:latin typeface="Arial"/>
                        <a:ea typeface="Arial"/>
                        <a:cs typeface="Arial"/>
                        <a:sym typeface="Arial"/>
                      </a:endParaRPr>
                    </a:p>
                  </a:txBody>
                  <a:tcPr marL="0" marR="0" marT="19675" marB="0">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solidFill>
                      <a:srgbClr val="E6E7E8"/>
                    </a:solidFill>
                  </a:tcPr>
                </a:tc>
                <a:extLst>
                  <a:ext uri="{0D108BD9-81ED-4DB2-BD59-A6C34878D82A}">
                    <a16:rowId xmlns:a16="http://schemas.microsoft.com/office/drawing/2014/main" val="10004"/>
                  </a:ext>
                </a:extLst>
              </a:tr>
              <a:tr h="854150">
                <a:tc>
                  <a:txBody>
                    <a:bodyPr/>
                    <a:lstStyle/>
                    <a:p>
                      <a:pPr marL="50800" marR="0" lvl="0" indent="0" algn="l" rtl="0">
                        <a:lnSpc>
                          <a:spcPct val="100000"/>
                        </a:lnSpc>
                        <a:spcBef>
                          <a:spcPts val="0"/>
                        </a:spcBef>
                        <a:spcAft>
                          <a:spcPts val="0"/>
                        </a:spcAft>
                        <a:buClr>
                          <a:srgbClr val="000000"/>
                        </a:buClr>
                        <a:buSzPts val="1200"/>
                        <a:buFont typeface="Arial"/>
                        <a:buNone/>
                      </a:pPr>
                      <a:r>
                        <a:rPr lang="en-US" sz="1200" b="1" u="none" strike="noStrike" cap="none">
                          <a:solidFill>
                            <a:schemeClr val="dk1"/>
                          </a:solidFill>
                          <a:latin typeface="Arial"/>
                          <a:ea typeface="Arial"/>
                          <a:cs typeface="Arial"/>
                          <a:sym typeface="Arial"/>
                        </a:rPr>
                        <a:t>Other</a:t>
                      </a:r>
                      <a:endParaRPr sz="1200" u="none" strike="noStrike" cap="none">
                        <a:solidFill>
                          <a:schemeClr val="dk1"/>
                        </a:solidFill>
                        <a:latin typeface="Arial"/>
                        <a:ea typeface="Arial"/>
                        <a:cs typeface="Arial"/>
                        <a:sym typeface="Arial"/>
                      </a:endParaRPr>
                    </a:p>
                  </a:txBody>
                  <a:tcPr marL="0" marR="0" marT="8900" marB="0">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solidFill>
                      <a:srgbClr val="D1D3D4"/>
                    </a:solidFill>
                  </a:tcPr>
                </a:tc>
                <a:tc gridSpan="7">
                  <a:txBody>
                    <a:bodyPr/>
                    <a:lstStyle/>
                    <a:p>
                      <a:pPr marL="50165" marR="651510" lvl="0" indent="0" algn="l" rtl="0">
                        <a:lnSpc>
                          <a:spcPct val="100000"/>
                        </a:lnSpc>
                        <a:spcBef>
                          <a:spcPts val="0"/>
                        </a:spcBef>
                        <a:spcAft>
                          <a:spcPts val="0"/>
                        </a:spcAft>
                        <a:buClr>
                          <a:srgbClr val="000000"/>
                        </a:buClr>
                        <a:buSzPts val="1100"/>
                        <a:buFont typeface="Arial"/>
                        <a:buNone/>
                      </a:pPr>
                      <a:r>
                        <a:rPr lang="en-US" sz="1100" b="1" u="none" strike="noStrike" cap="none" dirty="0">
                          <a:solidFill>
                            <a:schemeClr val="dk1"/>
                          </a:solidFill>
                          <a:latin typeface="Arial"/>
                          <a:ea typeface="Arial"/>
                          <a:cs typeface="Arial"/>
                          <a:sym typeface="Arial"/>
                        </a:rPr>
                        <a:t>Student Expectations:</a:t>
                      </a:r>
                      <a:r>
                        <a:rPr lang="en-US" sz="1100" u="none" strike="noStrike" cap="none" dirty="0">
                          <a:solidFill>
                            <a:schemeClr val="dk1"/>
                          </a:solidFill>
                          <a:latin typeface="Arial"/>
                          <a:ea typeface="Arial"/>
                          <a:cs typeface="Arial"/>
                          <a:sym typeface="Arial"/>
                        </a:rPr>
                        <a:t> </a:t>
                      </a:r>
                      <a:endParaRPr sz="1100" u="none" strike="noStrike" cap="none" dirty="0">
                        <a:solidFill>
                          <a:schemeClr val="dk1"/>
                        </a:solidFill>
                        <a:latin typeface="Arial"/>
                        <a:ea typeface="Arial"/>
                        <a:cs typeface="Arial"/>
                        <a:sym typeface="Arial"/>
                      </a:endParaRPr>
                    </a:p>
                    <a:p>
                      <a:pPr marL="50165" marR="651510" lvl="0" indent="0" algn="l" rtl="0">
                        <a:lnSpc>
                          <a:spcPct val="100000"/>
                        </a:lnSpc>
                        <a:spcBef>
                          <a:spcPts val="0"/>
                        </a:spcBef>
                        <a:spcAft>
                          <a:spcPts val="0"/>
                        </a:spcAft>
                        <a:buClr>
                          <a:srgbClr val="000000"/>
                        </a:buClr>
                        <a:buSzPts val="1100"/>
                        <a:buFont typeface="Arial"/>
                        <a:buNone/>
                      </a:pPr>
                      <a:r>
                        <a:rPr lang="en-US" sz="1100" u="none" strike="noStrike" cap="none" dirty="0">
                          <a:solidFill>
                            <a:schemeClr val="dk1"/>
                          </a:solidFill>
                          <a:latin typeface="Arial"/>
                          <a:ea typeface="Arial"/>
                          <a:cs typeface="Arial"/>
                          <a:sym typeface="Arial"/>
                        </a:rPr>
                        <a:t>1) </a:t>
                      </a:r>
                      <a:r>
                        <a:rPr lang="en-US" sz="1200" u="none" strike="noStrike" cap="none" dirty="0">
                          <a:solidFill>
                            <a:schemeClr val="dk1"/>
                          </a:solidFill>
                          <a:latin typeface="Arial"/>
                          <a:ea typeface="Arial"/>
                          <a:cs typeface="Arial"/>
                          <a:sym typeface="Arial"/>
                        </a:rPr>
                        <a:t>Work study or Internship students are permitted to work in on campus roles or remote/online roles with approval. </a:t>
                      </a:r>
                      <a:endParaRPr sz="1200" u="none" strike="noStrike" cap="none" dirty="0">
                        <a:solidFill>
                          <a:schemeClr val="dk1"/>
                        </a:solidFill>
                        <a:latin typeface="Arial"/>
                        <a:ea typeface="Arial"/>
                        <a:cs typeface="Arial"/>
                        <a:sym typeface="Arial"/>
                      </a:endParaRPr>
                    </a:p>
                    <a:p>
                      <a:pPr marL="50165" marR="0" lvl="0" indent="0" algn="l" rtl="0">
                        <a:lnSpc>
                          <a:spcPct val="100000"/>
                        </a:lnSpc>
                        <a:spcBef>
                          <a:spcPts val="0"/>
                        </a:spcBef>
                        <a:spcAft>
                          <a:spcPts val="0"/>
                        </a:spcAft>
                        <a:buClr>
                          <a:srgbClr val="000000"/>
                        </a:buClr>
                        <a:buSzPts val="1100"/>
                        <a:buFont typeface="Arial"/>
                        <a:buNone/>
                      </a:pPr>
                      <a:r>
                        <a:rPr lang="en-US" sz="1200" u="none" strike="noStrike" cap="none" dirty="0">
                          <a:solidFill>
                            <a:schemeClr val="dk1"/>
                          </a:solidFill>
                          <a:latin typeface="Arial"/>
                          <a:ea typeface="Arial"/>
                          <a:cs typeface="Arial"/>
                          <a:sym typeface="Arial"/>
                        </a:rPr>
                        <a:t>2) Prospective students and current students will be welcome on campus and will follow the Healthy Panther Promise and screening protocol.</a:t>
                      </a:r>
                      <a:endParaRPr sz="1200" u="none" strike="noStrike" cap="none" dirty="0">
                        <a:solidFill>
                          <a:schemeClr val="dk1"/>
                        </a:solidFill>
                        <a:latin typeface="Arial"/>
                        <a:ea typeface="Arial"/>
                        <a:cs typeface="Arial"/>
                        <a:sym typeface="Arial"/>
                      </a:endParaRPr>
                    </a:p>
                  </a:txBody>
                  <a:tcPr marL="0" marR="0" marT="8900" marB="0">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solidFill>
                      <a:srgbClr val="D1D3D4"/>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5"/>
                  </a:ext>
                </a:extLst>
              </a:tr>
            </a:tbl>
          </a:graphicData>
        </a:graphic>
      </p:graphicFrame>
      <p:sp>
        <p:nvSpPr>
          <p:cNvPr id="134" name="Google Shape;134;p15"/>
          <p:cNvSpPr txBox="1">
            <a:spLocks noGrp="1"/>
          </p:cNvSpPr>
          <p:nvPr>
            <p:ph type="sldNum" idx="12"/>
          </p:nvPr>
        </p:nvSpPr>
        <p:spPr>
          <a:xfrm>
            <a:off x="8778240" y="6377940"/>
            <a:ext cx="2804100" cy="342900"/>
          </a:xfrm>
          <a:prstGeom prst="rect">
            <a:avLst/>
          </a:prstGeom>
          <a:noFill/>
          <a:ln>
            <a:noFill/>
          </a:ln>
        </p:spPr>
        <p:txBody>
          <a:bodyPr spcFirstLastPara="1" wrap="square" lIns="0" tIns="0" rIns="0" bIns="0" anchor="t" anchorCtr="0">
            <a:noAutofit/>
          </a:bodyPr>
          <a:lstStyle/>
          <a:p>
            <a:pPr marL="0" lvl="0" indent="0" algn="r" rtl="0">
              <a:lnSpc>
                <a:spcPct val="100000"/>
              </a:lnSpc>
              <a:spcBef>
                <a:spcPts val="0"/>
              </a:spcBef>
              <a:spcAft>
                <a:spcPts val="0"/>
              </a:spcAft>
              <a:buClr>
                <a:srgbClr val="000000"/>
              </a:buClr>
              <a:buSzPts val="1800"/>
              <a:buFont typeface="Arial"/>
              <a:buNone/>
            </a:pPr>
            <a:fld id="{00000000-1234-1234-1234-123412341234}" type="slidenum">
              <a:rPr lang="en-US"/>
              <a:t>9</a:t>
            </a:fld>
            <a:endParaRPr/>
          </a:p>
        </p:txBody>
      </p:sp>
      <p:sp>
        <p:nvSpPr>
          <p:cNvPr id="135" name="Google Shape;135;p15"/>
          <p:cNvSpPr txBox="1"/>
          <p:nvPr/>
        </p:nvSpPr>
        <p:spPr>
          <a:xfrm>
            <a:off x="3912837" y="246283"/>
            <a:ext cx="6374164" cy="307777"/>
          </a:xfrm>
          <a:prstGeom prst="rect">
            <a:avLst/>
          </a:prstGeom>
          <a:solidFill>
            <a:srgbClr val="FBD4B4"/>
          </a:solid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US" sz="1400" b="1" i="0" u="none" strike="noStrike" cap="none" dirty="0">
                <a:solidFill>
                  <a:srgbClr val="000000"/>
                </a:solidFill>
              </a:rPr>
              <a:t>Tentative dates, pending MDHHS regulations:  Current through </a:t>
            </a:r>
            <a:r>
              <a:rPr lang="en-US" sz="1400" b="1" i="0" u="none" strike="noStrike" cap="none" dirty="0" smtClean="0">
                <a:solidFill>
                  <a:srgbClr val="000000"/>
                </a:solidFill>
              </a:rPr>
              <a:t>May </a:t>
            </a:r>
            <a:r>
              <a:rPr lang="en-US" sz="1400" b="1" i="0" u="none" strike="noStrike" cap="none" dirty="0">
                <a:solidFill>
                  <a:srgbClr val="000000"/>
                </a:solidFill>
              </a:rPr>
              <a:t>2021</a:t>
            </a:r>
            <a:endParaRPr sz="1400" b="1" i="0" u="none" strike="noStrike" cap="none" dirty="0">
              <a:solidFill>
                <a:srgbClr val="000000"/>
              </a:solidFill>
            </a:endParaRPr>
          </a:p>
        </p:txBody>
      </p:sp>
    </p:spTree>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TotalTime>
  <Words>2827</Words>
  <Application>Microsoft Office PowerPoint</Application>
  <PresentationFormat>Widescreen</PresentationFormat>
  <Paragraphs>307</Paragraphs>
  <Slides>18</Slides>
  <Notes>18</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18</vt:i4>
      </vt:variant>
    </vt:vector>
  </HeadingPairs>
  <TitlesOfParts>
    <vt:vector size="22" baseType="lpstr">
      <vt:lpstr>Arial</vt:lpstr>
      <vt:lpstr>Calibri</vt:lpstr>
      <vt:lpstr>Times New Roman</vt:lpstr>
      <vt:lpstr>Office Theme</vt:lpstr>
      <vt:lpstr>PowerPoint Presentation</vt:lpstr>
      <vt:lpstr>Welcome Back!</vt:lpstr>
      <vt:lpstr>Key Strategies for Student Return</vt:lpstr>
      <vt:lpstr>PowerPoint Presentation</vt:lpstr>
      <vt:lpstr>PowerPoint Presentation</vt:lpstr>
      <vt:lpstr>PowerPoint Presentation</vt:lpstr>
      <vt:lpstr>PowerPoint Presentation</vt:lpstr>
      <vt:lpstr>Key Strategies for Faculty and Staff Return</vt:lpstr>
      <vt:lpstr>PHASE THREE:</vt:lpstr>
      <vt:lpstr>PHASE FOUR-A:</vt:lpstr>
      <vt:lpstr>PHASE FOUR-B:</vt:lpstr>
      <vt:lpstr>FREQUENTLY ASKED QUESTIONS:</vt:lpstr>
      <vt:lpstr>FREQUENTLY ASKED QUESTIONS:</vt:lpstr>
      <vt:lpstr>FREQUENTLY ASKED QUESTIONS:</vt:lpstr>
      <vt:lpstr>FREQUENTLY ASKED QUESTIONS:</vt:lpstr>
      <vt:lpstr>Report Unsafe Conditions and Practices</vt:lpstr>
      <vt:lpstr>Resources for you – Wellness and Reporting</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Kathy Natelborg</dc:creator>
  <cp:lastModifiedBy>Kristen Tobert</cp:lastModifiedBy>
  <cp:revision>4</cp:revision>
  <dcterms:modified xsi:type="dcterms:W3CDTF">2021-04-27T16:01:14Z</dcterms:modified>
</cp:coreProperties>
</file>